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6"/>
  </p:notesMasterIdLst>
  <p:sldIdLst>
    <p:sldId id="383" r:id="rId2"/>
    <p:sldId id="414" r:id="rId3"/>
    <p:sldId id="390" r:id="rId4"/>
    <p:sldId id="403" r:id="rId5"/>
    <p:sldId id="369" r:id="rId6"/>
    <p:sldId id="413" r:id="rId7"/>
    <p:sldId id="378" r:id="rId8"/>
    <p:sldId id="412" r:id="rId9"/>
    <p:sldId id="391" r:id="rId10"/>
    <p:sldId id="352" r:id="rId11"/>
    <p:sldId id="404" r:id="rId12"/>
    <p:sldId id="405" r:id="rId13"/>
    <p:sldId id="406" r:id="rId14"/>
    <p:sldId id="407" r:id="rId15"/>
    <p:sldId id="381" r:id="rId16"/>
    <p:sldId id="394" r:id="rId17"/>
    <p:sldId id="395" r:id="rId18"/>
    <p:sldId id="396" r:id="rId19"/>
    <p:sldId id="398" r:id="rId20"/>
    <p:sldId id="397" r:id="rId21"/>
    <p:sldId id="399" r:id="rId22"/>
    <p:sldId id="400" r:id="rId23"/>
    <p:sldId id="408" r:id="rId24"/>
    <p:sldId id="41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ario de Microsoft Office" initials="Office" lastIdx="4" clrIdx="0">
    <p:extLst/>
  </p:cmAuthor>
  <p:cmAuthor id="2" name="Usuario de Microsoft Office"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3103"/>
  </p:normalViewPr>
  <p:slideViewPr>
    <p:cSldViewPr snapToGrid="0" snapToObjects="1">
      <p:cViewPr>
        <p:scale>
          <a:sx n="75" d="100"/>
          <a:sy n="75" d="100"/>
        </p:scale>
        <p:origin x="-72"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F92B5F-7BDE-4342-89BB-00632FC5FADE}" type="doc">
      <dgm:prSet loTypeId="urn:microsoft.com/office/officeart/2005/8/layout/process4" loCatId="" qsTypeId="urn:microsoft.com/office/officeart/2005/8/quickstyle/3d4" qsCatId="3D" csTypeId="urn:microsoft.com/office/officeart/2005/8/colors/accent1_2" csCatId="accent1" phldr="1"/>
      <dgm:spPr/>
      <dgm:t>
        <a:bodyPr/>
        <a:lstStyle/>
        <a:p>
          <a:endParaRPr lang="es-ES_tradnl"/>
        </a:p>
      </dgm:t>
    </dgm:pt>
    <dgm:pt modelId="{334DEAE4-59BF-7048-A4F5-7B01CAF96D84}">
      <dgm:prSet phldrT="[Texto]" custT="1"/>
      <dgm:spPr/>
      <dgm:t>
        <a:bodyPr/>
        <a:lstStyle/>
        <a:p>
          <a:r>
            <a:rPr lang="es-ES_tradnl" sz="2800"/>
            <a:t>COMPROMISO ESCOLAR</a:t>
          </a:r>
          <a:endParaRPr lang="es-ES_tradnl" sz="2800" dirty="0"/>
        </a:p>
      </dgm:t>
    </dgm:pt>
    <dgm:pt modelId="{28799B83-D1F0-3845-BDA1-434B1F735903}" type="parTrans" cxnId="{36E190F1-E90B-7749-92B2-6476B0B60E76}">
      <dgm:prSet/>
      <dgm:spPr/>
      <dgm:t>
        <a:bodyPr/>
        <a:lstStyle/>
        <a:p>
          <a:endParaRPr lang="es-ES_tradnl"/>
        </a:p>
      </dgm:t>
    </dgm:pt>
    <dgm:pt modelId="{3FEB3C62-E248-F342-8AB6-33834DEE9165}" type="sibTrans" cxnId="{36E190F1-E90B-7749-92B2-6476B0B60E76}">
      <dgm:prSet/>
      <dgm:spPr/>
      <dgm:t>
        <a:bodyPr/>
        <a:lstStyle/>
        <a:p>
          <a:endParaRPr lang="es-ES_tradnl"/>
        </a:p>
      </dgm:t>
    </dgm:pt>
    <dgm:pt modelId="{59118B1C-6BB8-1B43-B89E-5852C6481FB9}">
      <dgm:prSet phldrT="[Texto]" custT="1"/>
      <dgm:spPr/>
      <dgm:t>
        <a:bodyPr/>
        <a:lstStyle/>
        <a:p>
          <a:r>
            <a:rPr lang="es-CL" sz="2000" b="1" dirty="0">
              <a:ea typeface="Calibri" charset="0"/>
            </a:rPr>
            <a:t>Activa participación del (la) estudiante en las actividades académicas, curriculares o extracurriculares</a:t>
          </a:r>
          <a:r>
            <a:rPr lang="es-CL" sz="2000" dirty="0">
              <a:ea typeface="Calibri" charset="0"/>
            </a:rPr>
            <a:t>. </a:t>
          </a:r>
          <a:endParaRPr lang="es-ES_tradnl" sz="2000" dirty="0"/>
        </a:p>
      </dgm:t>
    </dgm:pt>
    <dgm:pt modelId="{0B399F91-998D-9343-8235-32FE8D948E6D}" type="parTrans" cxnId="{26971782-50B2-D34B-BD57-BA07C97CCDF7}">
      <dgm:prSet/>
      <dgm:spPr/>
      <dgm:t>
        <a:bodyPr/>
        <a:lstStyle/>
        <a:p>
          <a:endParaRPr lang="es-ES_tradnl"/>
        </a:p>
      </dgm:t>
    </dgm:pt>
    <dgm:pt modelId="{E5657173-88D0-CE42-BC06-123CC41CC1EF}" type="sibTrans" cxnId="{26971782-50B2-D34B-BD57-BA07C97CCDF7}">
      <dgm:prSet/>
      <dgm:spPr/>
      <dgm:t>
        <a:bodyPr/>
        <a:lstStyle/>
        <a:p>
          <a:endParaRPr lang="es-ES_tradnl"/>
        </a:p>
      </dgm:t>
    </dgm:pt>
    <dgm:pt modelId="{9E35CF6E-162E-2C43-99B1-61893D57E341}">
      <dgm:prSet phldrT="[Texto]" custT="1"/>
      <dgm:spPr/>
      <dgm:t>
        <a:bodyPr/>
        <a:lstStyle/>
        <a:p>
          <a:r>
            <a:rPr lang="es-CL" sz="2400" b="1">
              <a:ea typeface="Calibri" charset="0"/>
            </a:rPr>
            <a:t>impulsa al estudiante hacia el aprendizaje</a:t>
          </a:r>
          <a:endParaRPr lang="es-ES_tradnl" sz="2400" dirty="0"/>
        </a:p>
      </dgm:t>
    </dgm:pt>
    <dgm:pt modelId="{A0C725D5-42CD-B947-A2F7-B4A8CD81C014}" type="parTrans" cxnId="{C03AA22B-C394-8248-97C3-FAD180EFF0D6}">
      <dgm:prSet/>
      <dgm:spPr/>
      <dgm:t>
        <a:bodyPr/>
        <a:lstStyle/>
        <a:p>
          <a:endParaRPr lang="es-ES_tradnl"/>
        </a:p>
      </dgm:t>
    </dgm:pt>
    <dgm:pt modelId="{DAA4E128-3D2C-6F4C-B295-D0CAE0D51522}" type="sibTrans" cxnId="{C03AA22B-C394-8248-97C3-FAD180EFF0D6}">
      <dgm:prSet/>
      <dgm:spPr/>
      <dgm:t>
        <a:bodyPr/>
        <a:lstStyle/>
        <a:p>
          <a:endParaRPr lang="es-ES_tradnl"/>
        </a:p>
      </dgm:t>
    </dgm:pt>
    <dgm:pt modelId="{2ABEB18B-10F6-2F41-8E8D-935093262EF0}">
      <dgm:prSet phldrT="[Texto]"/>
      <dgm:spPr/>
      <dgm:t>
        <a:bodyPr/>
        <a:lstStyle/>
        <a:p>
          <a:r>
            <a:rPr lang="es-ES">
              <a:ea typeface="Calibri" charset="0"/>
            </a:rPr>
            <a:t>Es una variable </a:t>
          </a:r>
          <a:r>
            <a:rPr lang="es-ES" b="1">
              <a:ea typeface="Calibri" charset="0"/>
            </a:rPr>
            <a:t>altamente influenciada por factores contextuales y relacionales -como la familia, los profesores y los pares</a:t>
          </a:r>
          <a:endParaRPr lang="es-ES_tradnl" dirty="0"/>
        </a:p>
      </dgm:t>
    </dgm:pt>
    <dgm:pt modelId="{5C30DB20-542F-4F40-B45C-355D8BC441E8}" type="parTrans" cxnId="{B8C30904-7CCA-4A41-8F43-350939130740}">
      <dgm:prSet/>
      <dgm:spPr/>
      <dgm:t>
        <a:bodyPr/>
        <a:lstStyle/>
        <a:p>
          <a:endParaRPr lang="es-ES_tradnl"/>
        </a:p>
      </dgm:t>
    </dgm:pt>
    <dgm:pt modelId="{C8004A69-5F87-6447-9D03-D232489A8C0A}" type="sibTrans" cxnId="{B8C30904-7CCA-4A41-8F43-350939130740}">
      <dgm:prSet/>
      <dgm:spPr/>
      <dgm:t>
        <a:bodyPr/>
        <a:lstStyle/>
        <a:p>
          <a:endParaRPr lang="es-ES_tradnl"/>
        </a:p>
      </dgm:t>
    </dgm:pt>
    <dgm:pt modelId="{520E2BAA-70A2-3840-9732-A1746660D1D5}">
      <dgm:prSet phldrT="[Texto]"/>
      <dgm:spPr/>
      <dgm:t>
        <a:bodyPr/>
        <a:lstStyle/>
        <a:p>
          <a:r>
            <a:rPr lang="es-ES">
              <a:ea typeface="Calibri" charset="0"/>
            </a:rPr>
            <a:t>Todos </a:t>
          </a:r>
          <a:r>
            <a:rPr lang="es-ES" b="1">
              <a:ea typeface="Calibri" charset="0"/>
            </a:rPr>
            <a:t>factores moldeables </a:t>
          </a:r>
          <a:r>
            <a:rPr lang="es-ES">
              <a:ea typeface="Calibri" charset="0"/>
            </a:rPr>
            <a:t>sobre los cuáles se puede intervenir en la medida que se tenga información </a:t>
          </a:r>
          <a:endParaRPr lang="es-ES_tradnl" dirty="0"/>
        </a:p>
      </dgm:t>
    </dgm:pt>
    <dgm:pt modelId="{A83D01FC-5FEF-2345-B623-172190DC1047}" type="parTrans" cxnId="{4BFC6130-8A90-A645-8F34-2BF6BC00762F}">
      <dgm:prSet/>
      <dgm:spPr/>
      <dgm:t>
        <a:bodyPr/>
        <a:lstStyle/>
        <a:p>
          <a:endParaRPr lang="es-ES_tradnl"/>
        </a:p>
      </dgm:t>
    </dgm:pt>
    <dgm:pt modelId="{5566E8D0-84E0-6C49-868F-E6AEE24084B2}" type="sibTrans" cxnId="{4BFC6130-8A90-A645-8F34-2BF6BC00762F}">
      <dgm:prSet/>
      <dgm:spPr/>
      <dgm:t>
        <a:bodyPr/>
        <a:lstStyle/>
        <a:p>
          <a:endParaRPr lang="es-ES_tradnl"/>
        </a:p>
      </dgm:t>
    </dgm:pt>
    <dgm:pt modelId="{2B981BAF-545F-5B4F-AD7A-0DE1302012E7}" type="pres">
      <dgm:prSet presAssocID="{7AF92B5F-7BDE-4342-89BB-00632FC5FADE}" presName="Name0" presStyleCnt="0">
        <dgm:presLayoutVars>
          <dgm:dir/>
          <dgm:animLvl val="lvl"/>
          <dgm:resizeHandles val="exact"/>
        </dgm:presLayoutVars>
      </dgm:prSet>
      <dgm:spPr/>
      <dgm:t>
        <a:bodyPr/>
        <a:lstStyle/>
        <a:p>
          <a:endParaRPr lang="es-CL"/>
        </a:p>
      </dgm:t>
    </dgm:pt>
    <dgm:pt modelId="{828EB86A-24C3-3749-952A-B7E7A869308F}" type="pres">
      <dgm:prSet presAssocID="{520E2BAA-70A2-3840-9732-A1746660D1D5}" presName="boxAndChildren" presStyleCnt="0"/>
      <dgm:spPr/>
    </dgm:pt>
    <dgm:pt modelId="{786D5953-7292-2648-9F77-74A6F2186095}" type="pres">
      <dgm:prSet presAssocID="{520E2BAA-70A2-3840-9732-A1746660D1D5}" presName="parentTextBox" presStyleLbl="node1" presStyleIdx="0" presStyleCnt="3" custScaleY="131823"/>
      <dgm:spPr/>
      <dgm:t>
        <a:bodyPr/>
        <a:lstStyle/>
        <a:p>
          <a:endParaRPr lang="es-CL"/>
        </a:p>
      </dgm:t>
    </dgm:pt>
    <dgm:pt modelId="{EC560CE2-6CE1-2F4E-979E-069EEDEA30DE}" type="pres">
      <dgm:prSet presAssocID="{C8004A69-5F87-6447-9D03-D232489A8C0A}" presName="sp" presStyleCnt="0"/>
      <dgm:spPr/>
    </dgm:pt>
    <dgm:pt modelId="{E5BE48CB-EF31-9F47-A4E6-ACACB6C29FED}" type="pres">
      <dgm:prSet presAssocID="{2ABEB18B-10F6-2F41-8E8D-935093262EF0}" presName="arrowAndChildren" presStyleCnt="0"/>
      <dgm:spPr/>
    </dgm:pt>
    <dgm:pt modelId="{BC0E3381-44B0-0F41-9FD8-1D074EB11A54}" type="pres">
      <dgm:prSet presAssocID="{2ABEB18B-10F6-2F41-8E8D-935093262EF0}" presName="parentTextArrow" presStyleLbl="node1" presStyleIdx="1" presStyleCnt="3" custScaleY="80344"/>
      <dgm:spPr/>
      <dgm:t>
        <a:bodyPr/>
        <a:lstStyle/>
        <a:p>
          <a:endParaRPr lang="es-CL"/>
        </a:p>
      </dgm:t>
    </dgm:pt>
    <dgm:pt modelId="{FFFBF687-BE88-424E-B4AB-7D6BE6628BA0}" type="pres">
      <dgm:prSet presAssocID="{3FEB3C62-E248-F342-8AB6-33834DEE9165}" presName="sp" presStyleCnt="0"/>
      <dgm:spPr/>
    </dgm:pt>
    <dgm:pt modelId="{D8AEE47F-8256-6449-A239-3AB67D34FEB3}" type="pres">
      <dgm:prSet presAssocID="{334DEAE4-59BF-7048-A4F5-7B01CAF96D84}" presName="arrowAndChildren" presStyleCnt="0"/>
      <dgm:spPr/>
    </dgm:pt>
    <dgm:pt modelId="{E1CDED24-533A-2441-89C9-C78C2EB977B3}" type="pres">
      <dgm:prSet presAssocID="{334DEAE4-59BF-7048-A4F5-7B01CAF96D84}" presName="parentTextArrow" presStyleLbl="node1" presStyleIdx="1" presStyleCnt="3"/>
      <dgm:spPr/>
      <dgm:t>
        <a:bodyPr/>
        <a:lstStyle/>
        <a:p>
          <a:endParaRPr lang="es-CL"/>
        </a:p>
      </dgm:t>
    </dgm:pt>
    <dgm:pt modelId="{CB159D94-71B2-8148-A7AC-D908D882203F}" type="pres">
      <dgm:prSet presAssocID="{334DEAE4-59BF-7048-A4F5-7B01CAF96D84}" presName="arrow" presStyleLbl="node1" presStyleIdx="2" presStyleCnt="3" custLinFactNeighborX="-1242" custLinFactNeighborY="6537"/>
      <dgm:spPr/>
      <dgm:t>
        <a:bodyPr/>
        <a:lstStyle/>
        <a:p>
          <a:endParaRPr lang="es-CL"/>
        </a:p>
      </dgm:t>
    </dgm:pt>
    <dgm:pt modelId="{0E1D24C0-9F0F-4E47-8133-8F27D8722749}" type="pres">
      <dgm:prSet presAssocID="{334DEAE4-59BF-7048-A4F5-7B01CAF96D84}" presName="descendantArrow" presStyleCnt="0"/>
      <dgm:spPr/>
    </dgm:pt>
    <dgm:pt modelId="{E72181C4-50DD-8843-A187-C9D0DFDB5AB4}" type="pres">
      <dgm:prSet presAssocID="{59118B1C-6BB8-1B43-B89E-5852C6481FB9}" presName="childTextArrow" presStyleLbl="fgAccFollowNode1" presStyleIdx="0" presStyleCnt="2" custScaleX="41720" custScaleY="165304" custLinFactNeighborX="-14506" custLinFactNeighborY="41003">
        <dgm:presLayoutVars>
          <dgm:bulletEnabled val="1"/>
        </dgm:presLayoutVars>
      </dgm:prSet>
      <dgm:spPr/>
      <dgm:t>
        <a:bodyPr/>
        <a:lstStyle/>
        <a:p>
          <a:endParaRPr lang="es-CL"/>
        </a:p>
      </dgm:t>
    </dgm:pt>
    <dgm:pt modelId="{D4261201-40D3-D74D-998E-DA8AFDFAA4A5}" type="pres">
      <dgm:prSet presAssocID="{9E35CF6E-162E-2C43-99B1-61893D57E341}" presName="childTextArrow" presStyleLbl="fgAccFollowNode1" presStyleIdx="1" presStyleCnt="2" custScaleX="44908" custScaleY="180766" custLinFactNeighborX="6838" custLinFactNeighborY="52795">
        <dgm:presLayoutVars>
          <dgm:bulletEnabled val="1"/>
        </dgm:presLayoutVars>
      </dgm:prSet>
      <dgm:spPr/>
      <dgm:t>
        <a:bodyPr/>
        <a:lstStyle/>
        <a:p>
          <a:endParaRPr lang="es-CL"/>
        </a:p>
      </dgm:t>
    </dgm:pt>
  </dgm:ptLst>
  <dgm:cxnLst>
    <dgm:cxn modelId="{FDC64844-4D7B-C54A-AE04-16899CB921B0}" type="presOf" srcId="{2ABEB18B-10F6-2F41-8E8D-935093262EF0}" destId="{BC0E3381-44B0-0F41-9FD8-1D074EB11A54}" srcOrd="0" destOrd="0" presId="urn:microsoft.com/office/officeart/2005/8/layout/process4"/>
    <dgm:cxn modelId="{B62993A4-2B2F-1344-A0F3-0253F7A43DB2}" type="presOf" srcId="{59118B1C-6BB8-1B43-B89E-5852C6481FB9}" destId="{E72181C4-50DD-8843-A187-C9D0DFDB5AB4}" srcOrd="0" destOrd="0" presId="urn:microsoft.com/office/officeart/2005/8/layout/process4"/>
    <dgm:cxn modelId="{9EE220AB-B29F-A24D-AD42-F475461B6DC0}" type="presOf" srcId="{334DEAE4-59BF-7048-A4F5-7B01CAF96D84}" destId="{CB159D94-71B2-8148-A7AC-D908D882203F}" srcOrd="1" destOrd="0" presId="urn:microsoft.com/office/officeart/2005/8/layout/process4"/>
    <dgm:cxn modelId="{920EF0E2-2497-FC4A-8026-32D68D48DE32}" type="presOf" srcId="{9E35CF6E-162E-2C43-99B1-61893D57E341}" destId="{D4261201-40D3-D74D-998E-DA8AFDFAA4A5}" srcOrd="0" destOrd="0" presId="urn:microsoft.com/office/officeart/2005/8/layout/process4"/>
    <dgm:cxn modelId="{3BE01783-EC9E-824F-9FF9-B947A8A649AF}" type="presOf" srcId="{7AF92B5F-7BDE-4342-89BB-00632FC5FADE}" destId="{2B981BAF-545F-5B4F-AD7A-0DE1302012E7}" srcOrd="0" destOrd="0" presId="urn:microsoft.com/office/officeart/2005/8/layout/process4"/>
    <dgm:cxn modelId="{B8C30904-7CCA-4A41-8F43-350939130740}" srcId="{7AF92B5F-7BDE-4342-89BB-00632FC5FADE}" destId="{2ABEB18B-10F6-2F41-8E8D-935093262EF0}" srcOrd="1" destOrd="0" parTransId="{5C30DB20-542F-4F40-B45C-355D8BC441E8}" sibTransId="{C8004A69-5F87-6447-9D03-D232489A8C0A}"/>
    <dgm:cxn modelId="{F1F8BB37-1242-DC4F-A5C3-DE49D0B1F8F6}" type="presOf" srcId="{334DEAE4-59BF-7048-A4F5-7B01CAF96D84}" destId="{E1CDED24-533A-2441-89C9-C78C2EB977B3}" srcOrd="0" destOrd="0" presId="urn:microsoft.com/office/officeart/2005/8/layout/process4"/>
    <dgm:cxn modelId="{36E190F1-E90B-7749-92B2-6476B0B60E76}" srcId="{7AF92B5F-7BDE-4342-89BB-00632FC5FADE}" destId="{334DEAE4-59BF-7048-A4F5-7B01CAF96D84}" srcOrd="0" destOrd="0" parTransId="{28799B83-D1F0-3845-BDA1-434B1F735903}" sibTransId="{3FEB3C62-E248-F342-8AB6-33834DEE9165}"/>
    <dgm:cxn modelId="{CF9CBADF-1F8F-474A-BDA8-97B5BF5531EF}" type="presOf" srcId="{520E2BAA-70A2-3840-9732-A1746660D1D5}" destId="{786D5953-7292-2648-9F77-74A6F2186095}" srcOrd="0" destOrd="0" presId="urn:microsoft.com/office/officeart/2005/8/layout/process4"/>
    <dgm:cxn modelId="{4BFC6130-8A90-A645-8F34-2BF6BC00762F}" srcId="{7AF92B5F-7BDE-4342-89BB-00632FC5FADE}" destId="{520E2BAA-70A2-3840-9732-A1746660D1D5}" srcOrd="2" destOrd="0" parTransId="{A83D01FC-5FEF-2345-B623-172190DC1047}" sibTransId="{5566E8D0-84E0-6C49-868F-E6AEE24084B2}"/>
    <dgm:cxn modelId="{26971782-50B2-D34B-BD57-BA07C97CCDF7}" srcId="{334DEAE4-59BF-7048-A4F5-7B01CAF96D84}" destId="{59118B1C-6BB8-1B43-B89E-5852C6481FB9}" srcOrd="0" destOrd="0" parTransId="{0B399F91-998D-9343-8235-32FE8D948E6D}" sibTransId="{E5657173-88D0-CE42-BC06-123CC41CC1EF}"/>
    <dgm:cxn modelId="{C03AA22B-C394-8248-97C3-FAD180EFF0D6}" srcId="{334DEAE4-59BF-7048-A4F5-7B01CAF96D84}" destId="{9E35CF6E-162E-2C43-99B1-61893D57E341}" srcOrd="1" destOrd="0" parTransId="{A0C725D5-42CD-B947-A2F7-B4A8CD81C014}" sibTransId="{DAA4E128-3D2C-6F4C-B295-D0CAE0D51522}"/>
    <dgm:cxn modelId="{7FBA208D-F93D-5D44-A980-4C6548456AA3}" type="presParOf" srcId="{2B981BAF-545F-5B4F-AD7A-0DE1302012E7}" destId="{828EB86A-24C3-3749-952A-B7E7A869308F}" srcOrd="0" destOrd="0" presId="urn:microsoft.com/office/officeart/2005/8/layout/process4"/>
    <dgm:cxn modelId="{164CD64D-2BCC-ED4A-BAA4-32D5093F7DDE}" type="presParOf" srcId="{828EB86A-24C3-3749-952A-B7E7A869308F}" destId="{786D5953-7292-2648-9F77-74A6F2186095}" srcOrd="0" destOrd="0" presId="urn:microsoft.com/office/officeart/2005/8/layout/process4"/>
    <dgm:cxn modelId="{2CCA4DF9-9E5B-7E45-A2AE-B4FE7105C6A3}" type="presParOf" srcId="{2B981BAF-545F-5B4F-AD7A-0DE1302012E7}" destId="{EC560CE2-6CE1-2F4E-979E-069EEDEA30DE}" srcOrd="1" destOrd="0" presId="urn:microsoft.com/office/officeart/2005/8/layout/process4"/>
    <dgm:cxn modelId="{D3974384-CB9F-FC4E-AA82-F1EEFB99AEC9}" type="presParOf" srcId="{2B981BAF-545F-5B4F-AD7A-0DE1302012E7}" destId="{E5BE48CB-EF31-9F47-A4E6-ACACB6C29FED}" srcOrd="2" destOrd="0" presId="urn:microsoft.com/office/officeart/2005/8/layout/process4"/>
    <dgm:cxn modelId="{E31910F1-0722-5148-8A5C-9BAC8D852563}" type="presParOf" srcId="{E5BE48CB-EF31-9F47-A4E6-ACACB6C29FED}" destId="{BC0E3381-44B0-0F41-9FD8-1D074EB11A54}" srcOrd="0" destOrd="0" presId="urn:microsoft.com/office/officeart/2005/8/layout/process4"/>
    <dgm:cxn modelId="{97B697FD-E767-2D42-B4D7-5CEF9B79E98A}" type="presParOf" srcId="{2B981BAF-545F-5B4F-AD7A-0DE1302012E7}" destId="{FFFBF687-BE88-424E-B4AB-7D6BE6628BA0}" srcOrd="3" destOrd="0" presId="urn:microsoft.com/office/officeart/2005/8/layout/process4"/>
    <dgm:cxn modelId="{BAE99F69-6500-E942-8B8E-FD6F4DA6B7AA}" type="presParOf" srcId="{2B981BAF-545F-5B4F-AD7A-0DE1302012E7}" destId="{D8AEE47F-8256-6449-A239-3AB67D34FEB3}" srcOrd="4" destOrd="0" presId="urn:microsoft.com/office/officeart/2005/8/layout/process4"/>
    <dgm:cxn modelId="{E6F89642-592F-A54B-8EB8-29FD9D4503B9}" type="presParOf" srcId="{D8AEE47F-8256-6449-A239-3AB67D34FEB3}" destId="{E1CDED24-533A-2441-89C9-C78C2EB977B3}" srcOrd="0" destOrd="0" presId="urn:microsoft.com/office/officeart/2005/8/layout/process4"/>
    <dgm:cxn modelId="{2B64D7BC-7687-3B45-A23C-2B1743C07FB6}" type="presParOf" srcId="{D8AEE47F-8256-6449-A239-3AB67D34FEB3}" destId="{CB159D94-71B2-8148-A7AC-D908D882203F}" srcOrd="1" destOrd="0" presId="urn:microsoft.com/office/officeart/2005/8/layout/process4"/>
    <dgm:cxn modelId="{6209A95A-F604-EA42-BC20-D3C0988F5230}" type="presParOf" srcId="{D8AEE47F-8256-6449-A239-3AB67D34FEB3}" destId="{0E1D24C0-9F0F-4E47-8133-8F27D8722749}" srcOrd="2" destOrd="0" presId="urn:microsoft.com/office/officeart/2005/8/layout/process4"/>
    <dgm:cxn modelId="{D0868937-C3AE-3248-82E9-3BBB2C22F5C7}" type="presParOf" srcId="{0E1D24C0-9F0F-4E47-8133-8F27D8722749}" destId="{E72181C4-50DD-8843-A187-C9D0DFDB5AB4}" srcOrd="0" destOrd="0" presId="urn:microsoft.com/office/officeart/2005/8/layout/process4"/>
    <dgm:cxn modelId="{88AF9B91-6288-AE4C-9B8C-F3772C4108E2}" type="presParOf" srcId="{0E1D24C0-9F0F-4E47-8133-8F27D8722749}" destId="{D4261201-40D3-D74D-998E-DA8AFDFAA4A5}"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C5B113-73F1-F84F-9314-479261990D9E}"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s-ES_tradnl"/>
        </a:p>
      </dgm:t>
    </dgm:pt>
    <dgm:pt modelId="{1A3E0651-CD6D-104A-AFC2-6CD16DC63D31}">
      <dgm:prSet phldrT="[Texto]"/>
      <dgm:spPr/>
      <dgm:t>
        <a:bodyPr/>
        <a:lstStyle/>
        <a:p>
          <a:r>
            <a:rPr lang="en-US" dirty="0" err="1">
              <a:solidFill>
                <a:schemeClr val="tx1"/>
              </a:solidFill>
            </a:rPr>
            <a:t>Porque</a:t>
          </a:r>
          <a:r>
            <a:rPr lang="en-US" dirty="0">
              <a:solidFill>
                <a:schemeClr val="tx1"/>
              </a:solidFill>
            </a:rPr>
            <a:t> el </a:t>
          </a:r>
          <a:r>
            <a:rPr lang="en-US" dirty="0" err="1">
              <a:solidFill>
                <a:schemeClr val="tx1"/>
              </a:solidFill>
            </a:rPr>
            <a:t>tiempo</a:t>
          </a:r>
          <a:r>
            <a:rPr lang="en-US" dirty="0">
              <a:solidFill>
                <a:schemeClr val="tx1"/>
              </a:solidFill>
            </a:rPr>
            <a:t> </a:t>
          </a:r>
          <a:r>
            <a:rPr lang="en-US" dirty="0" err="1">
              <a:solidFill>
                <a:schemeClr val="tx1"/>
              </a:solidFill>
            </a:rPr>
            <a:t>centrándose</a:t>
          </a:r>
          <a:r>
            <a:rPr lang="en-US" dirty="0">
              <a:solidFill>
                <a:schemeClr val="tx1"/>
              </a:solidFill>
            </a:rPr>
            <a:t> </a:t>
          </a:r>
          <a:r>
            <a:rPr lang="en-US" dirty="0" err="1">
              <a:solidFill>
                <a:schemeClr val="tx1"/>
              </a:solidFill>
            </a:rPr>
            <a:t>en</a:t>
          </a:r>
          <a:r>
            <a:rPr lang="en-US" dirty="0">
              <a:solidFill>
                <a:schemeClr val="tx1"/>
              </a:solidFill>
            </a:rPr>
            <a:t> </a:t>
          </a:r>
          <a:r>
            <a:rPr lang="en-US" dirty="0" err="1">
              <a:solidFill>
                <a:schemeClr val="tx1"/>
              </a:solidFill>
            </a:rPr>
            <a:t>problemas</a:t>
          </a:r>
          <a:r>
            <a:rPr lang="en-US" dirty="0">
              <a:solidFill>
                <a:schemeClr val="tx1"/>
              </a:solidFill>
            </a:rPr>
            <a:t> de </a:t>
          </a:r>
          <a:r>
            <a:rPr lang="en-US" dirty="0" err="1">
              <a:solidFill>
                <a:schemeClr val="tx1"/>
              </a:solidFill>
            </a:rPr>
            <a:t>conducta</a:t>
          </a:r>
          <a:r>
            <a:rPr lang="en-US" dirty="0">
              <a:solidFill>
                <a:schemeClr val="tx1"/>
              </a:solidFill>
            </a:rPr>
            <a:t> </a:t>
          </a:r>
          <a:r>
            <a:rPr lang="en-US" dirty="0" err="1">
              <a:solidFill>
                <a:schemeClr val="tx1"/>
              </a:solidFill>
            </a:rPr>
            <a:t>significa</a:t>
          </a:r>
          <a:r>
            <a:rPr lang="en-US" dirty="0">
              <a:solidFill>
                <a:schemeClr val="tx1"/>
              </a:solidFill>
            </a:rPr>
            <a:t> </a:t>
          </a:r>
          <a:r>
            <a:rPr lang="en-US" dirty="0" err="1">
              <a:solidFill>
                <a:schemeClr val="tx1"/>
              </a:solidFill>
            </a:rPr>
            <a:t>menos</a:t>
          </a:r>
          <a:r>
            <a:rPr lang="en-US" dirty="0">
              <a:solidFill>
                <a:schemeClr val="tx1"/>
              </a:solidFill>
            </a:rPr>
            <a:t> </a:t>
          </a:r>
          <a:r>
            <a:rPr lang="en-US" dirty="0" err="1">
              <a:solidFill>
                <a:schemeClr val="tx1"/>
              </a:solidFill>
            </a:rPr>
            <a:t>tiempo</a:t>
          </a:r>
          <a:r>
            <a:rPr lang="en-US" dirty="0">
              <a:solidFill>
                <a:schemeClr val="tx1"/>
              </a:solidFill>
            </a:rPr>
            <a:t> </a:t>
          </a:r>
          <a:r>
            <a:rPr lang="en-US" dirty="0" err="1">
              <a:solidFill>
                <a:schemeClr val="tx1"/>
              </a:solidFill>
            </a:rPr>
            <a:t>dedicado</a:t>
          </a:r>
          <a:r>
            <a:rPr lang="en-US" dirty="0">
              <a:solidFill>
                <a:schemeClr val="tx1"/>
              </a:solidFill>
            </a:rPr>
            <a:t> al </a:t>
          </a:r>
          <a:r>
            <a:rPr lang="en-US" dirty="0" err="1">
              <a:solidFill>
                <a:schemeClr val="tx1"/>
              </a:solidFill>
            </a:rPr>
            <a:t>aprendizaje</a:t>
          </a:r>
          <a:endParaRPr lang="es-ES_tradnl" dirty="0">
            <a:solidFill>
              <a:schemeClr val="tx1"/>
            </a:solidFill>
          </a:endParaRPr>
        </a:p>
      </dgm:t>
    </dgm:pt>
    <dgm:pt modelId="{2217855F-0883-274B-A4C6-4968A81E241C}" type="parTrans" cxnId="{EC8AD8B5-4D56-3948-B723-FFF9AB7801DE}">
      <dgm:prSet/>
      <dgm:spPr/>
      <dgm:t>
        <a:bodyPr/>
        <a:lstStyle/>
        <a:p>
          <a:endParaRPr lang="es-ES_tradnl"/>
        </a:p>
      </dgm:t>
    </dgm:pt>
    <dgm:pt modelId="{C8F41614-C75F-014F-898E-2C988B5339A8}" type="sibTrans" cxnId="{EC8AD8B5-4D56-3948-B723-FFF9AB7801DE}">
      <dgm:prSet/>
      <dgm:spPr/>
      <dgm:t>
        <a:bodyPr/>
        <a:lstStyle/>
        <a:p>
          <a:endParaRPr lang="es-ES_tradnl"/>
        </a:p>
      </dgm:t>
    </dgm:pt>
    <dgm:pt modelId="{BB6BA2C3-0578-C242-B8D0-131D7B54F443}">
      <dgm:prSet phldrT="[Texto]" custT="1"/>
      <dgm:spPr/>
      <dgm:t>
        <a:bodyPr/>
        <a:lstStyle/>
        <a:p>
          <a:r>
            <a:rPr lang="es-ES_tradnl" sz="1600" dirty="0"/>
            <a:t>Beneficios Acad</a:t>
          </a:r>
          <a:r>
            <a:rPr lang="es-ES" sz="1600" dirty="0"/>
            <a:t>émicos</a:t>
          </a:r>
          <a:endParaRPr lang="es-ES_tradnl" sz="1600" dirty="0"/>
        </a:p>
      </dgm:t>
    </dgm:pt>
    <dgm:pt modelId="{738EC201-DB59-E942-87EC-29437D246874}" type="parTrans" cxnId="{2E987E17-7E66-264A-A0DE-5C061F3EAE56}">
      <dgm:prSet/>
      <dgm:spPr/>
      <dgm:t>
        <a:bodyPr/>
        <a:lstStyle/>
        <a:p>
          <a:endParaRPr lang="es-ES_tradnl"/>
        </a:p>
      </dgm:t>
    </dgm:pt>
    <dgm:pt modelId="{EE68E31B-FDEF-EE41-B728-CADCF617C188}" type="sibTrans" cxnId="{2E987E17-7E66-264A-A0DE-5C061F3EAE56}">
      <dgm:prSet/>
      <dgm:spPr/>
      <dgm:t>
        <a:bodyPr/>
        <a:lstStyle/>
        <a:p>
          <a:endParaRPr lang="es-ES_tradnl"/>
        </a:p>
      </dgm:t>
    </dgm:pt>
    <dgm:pt modelId="{DFAF9DFF-D9D0-864C-9530-F78A560DCE76}">
      <dgm:prSet phldrT="[Texto]" custT="1"/>
      <dgm:spPr/>
      <dgm:t>
        <a:bodyPr/>
        <a:lstStyle/>
        <a:p>
          <a:r>
            <a:rPr lang="en-US" sz="1200" dirty="0" err="1">
              <a:solidFill>
                <a:schemeClr val="tx1"/>
              </a:solidFill>
            </a:rPr>
            <a:t>Profesores</a:t>
          </a:r>
          <a:r>
            <a:rPr lang="en-US" sz="1200" dirty="0">
              <a:solidFill>
                <a:schemeClr val="tx1"/>
              </a:solidFill>
            </a:rPr>
            <a:t> </a:t>
          </a:r>
          <a:r>
            <a:rPr lang="en-US" sz="1200" dirty="0" err="1">
              <a:solidFill>
                <a:schemeClr val="tx1"/>
              </a:solidFill>
            </a:rPr>
            <a:t>pueden</a:t>
          </a:r>
          <a:r>
            <a:rPr lang="en-US" sz="1200" dirty="0">
              <a:solidFill>
                <a:schemeClr val="tx1"/>
              </a:solidFill>
            </a:rPr>
            <a:t> </a:t>
          </a:r>
          <a:r>
            <a:rPr lang="en-US" sz="1200" dirty="0" err="1">
              <a:solidFill>
                <a:schemeClr val="tx1"/>
              </a:solidFill>
            </a:rPr>
            <a:t>aumentar</a:t>
          </a:r>
          <a:r>
            <a:rPr lang="en-US" sz="1200" dirty="0">
              <a:solidFill>
                <a:schemeClr val="tx1"/>
              </a:solidFill>
            </a:rPr>
            <a:t> el </a:t>
          </a:r>
          <a:r>
            <a:rPr lang="en-US" sz="1200" dirty="0" err="1">
              <a:solidFill>
                <a:schemeClr val="tx1"/>
              </a:solidFill>
            </a:rPr>
            <a:t>compromiso</a:t>
          </a:r>
          <a:r>
            <a:rPr lang="en-US" sz="1200" dirty="0">
              <a:solidFill>
                <a:schemeClr val="tx1"/>
              </a:solidFill>
            </a:rPr>
            <a:t> escolar  </a:t>
          </a:r>
          <a:r>
            <a:rPr lang="en-US" sz="1200" dirty="0" err="1">
              <a:solidFill>
                <a:schemeClr val="tx1"/>
              </a:solidFill>
            </a:rPr>
            <a:t>cambiando</a:t>
          </a:r>
          <a:r>
            <a:rPr lang="en-US" sz="1200" dirty="0">
              <a:solidFill>
                <a:schemeClr val="tx1"/>
              </a:solidFill>
            </a:rPr>
            <a:t> las </a:t>
          </a:r>
          <a:r>
            <a:rPr lang="en-US" sz="1200" dirty="0" err="1">
              <a:solidFill>
                <a:schemeClr val="tx1"/>
              </a:solidFill>
            </a:rPr>
            <a:t>tareas</a:t>
          </a:r>
          <a:r>
            <a:rPr lang="en-US" sz="1200" dirty="0">
              <a:solidFill>
                <a:schemeClr val="tx1"/>
              </a:solidFill>
            </a:rPr>
            <a:t> y </a:t>
          </a:r>
          <a:r>
            <a:rPr lang="en-US" sz="1200" dirty="0" err="1">
              <a:solidFill>
                <a:schemeClr val="tx1"/>
              </a:solidFill>
            </a:rPr>
            <a:t>factores</a:t>
          </a:r>
          <a:r>
            <a:rPr lang="en-US" sz="1200" dirty="0">
              <a:solidFill>
                <a:schemeClr val="tx1"/>
              </a:solidFill>
            </a:rPr>
            <a:t> </a:t>
          </a:r>
          <a:r>
            <a:rPr lang="en-US" sz="1200" dirty="0" err="1">
              <a:solidFill>
                <a:schemeClr val="tx1"/>
              </a:solidFill>
            </a:rPr>
            <a:t>ambientales</a:t>
          </a:r>
          <a:endParaRPr lang="es-ES_tradnl" sz="1200" dirty="0">
            <a:solidFill>
              <a:schemeClr val="tx1"/>
            </a:solidFill>
          </a:endParaRPr>
        </a:p>
      </dgm:t>
    </dgm:pt>
    <dgm:pt modelId="{5DAF1C8D-F4BC-2148-995B-C2C8B39391D5}" type="parTrans" cxnId="{68A2034F-9433-0A46-B8A2-BBC5A66EB27C}">
      <dgm:prSet/>
      <dgm:spPr/>
      <dgm:t>
        <a:bodyPr/>
        <a:lstStyle/>
        <a:p>
          <a:endParaRPr lang="es-ES_tradnl"/>
        </a:p>
      </dgm:t>
    </dgm:pt>
    <dgm:pt modelId="{BC3982C8-FD8D-814A-A57F-8C1898E89AB1}" type="sibTrans" cxnId="{68A2034F-9433-0A46-B8A2-BBC5A66EB27C}">
      <dgm:prSet/>
      <dgm:spPr/>
      <dgm:t>
        <a:bodyPr/>
        <a:lstStyle/>
        <a:p>
          <a:endParaRPr lang="es-ES_tradnl"/>
        </a:p>
      </dgm:t>
    </dgm:pt>
    <dgm:pt modelId="{AC0FCCD2-A98F-824C-AE0E-FA2F72826197}" type="pres">
      <dgm:prSet presAssocID="{4CC5B113-73F1-F84F-9314-479261990D9E}" presName="Name0" presStyleCnt="0">
        <dgm:presLayoutVars>
          <dgm:chMax/>
          <dgm:chPref/>
          <dgm:dir/>
          <dgm:animLvl val="lvl"/>
        </dgm:presLayoutVars>
      </dgm:prSet>
      <dgm:spPr/>
      <dgm:t>
        <a:bodyPr/>
        <a:lstStyle/>
        <a:p>
          <a:endParaRPr lang="es-CL"/>
        </a:p>
      </dgm:t>
    </dgm:pt>
    <dgm:pt modelId="{E79BE2A4-B0E3-2349-8325-0B347CB73811}" type="pres">
      <dgm:prSet presAssocID="{1A3E0651-CD6D-104A-AFC2-6CD16DC63D31}" presName="composite" presStyleCnt="0"/>
      <dgm:spPr/>
    </dgm:pt>
    <dgm:pt modelId="{DD73232E-041E-884C-9332-07213B6AB65D}" type="pres">
      <dgm:prSet presAssocID="{1A3E0651-CD6D-104A-AFC2-6CD16DC63D31}" presName="Parent1" presStyleLbl="node1" presStyleIdx="0" presStyleCnt="6" custScaleX="196256" custScaleY="159092" custLinFactX="100000" custLinFactNeighborX="115126" custLinFactNeighborY="16594">
        <dgm:presLayoutVars>
          <dgm:chMax val="1"/>
          <dgm:chPref val="1"/>
          <dgm:bulletEnabled val="1"/>
        </dgm:presLayoutVars>
      </dgm:prSet>
      <dgm:spPr/>
      <dgm:t>
        <a:bodyPr/>
        <a:lstStyle/>
        <a:p>
          <a:endParaRPr lang="es-CL"/>
        </a:p>
      </dgm:t>
    </dgm:pt>
    <dgm:pt modelId="{F230EABE-FFC8-BE4C-91DB-F1EB94DAC863}" type="pres">
      <dgm:prSet presAssocID="{1A3E0651-CD6D-104A-AFC2-6CD16DC63D31}" presName="Childtext1" presStyleLbl="revTx" presStyleIdx="0" presStyleCnt="3">
        <dgm:presLayoutVars>
          <dgm:chMax val="0"/>
          <dgm:chPref val="0"/>
          <dgm:bulletEnabled val="1"/>
        </dgm:presLayoutVars>
      </dgm:prSet>
      <dgm:spPr/>
    </dgm:pt>
    <dgm:pt modelId="{FCB8BC38-689D-3B44-9D53-293D8932D023}" type="pres">
      <dgm:prSet presAssocID="{1A3E0651-CD6D-104A-AFC2-6CD16DC63D31}" presName="BalanceSpacing" presStyleCnt="0"/>
      <dgm:spPr/>
    </dgm:pt>
    <dgm:pt modelId="{461BB4A7-F78B-1742-A6A8-95D0C1C50784}" type="pres">
      <dgm:prSet presAssocID="{1A3E0651-CD6D-104A-AFC2-6CD16DC63D31}" presName="BalanceSpacing1" presStyleCnt="0"/>
      <dgm:spPr/>
    </dgm:pt>
    <dgm:pt modelId="{95ADAA69-052A-9944-9B29-D6B25CA357E3}" type="pres">
      <dgm:prSet presAssocID="{C8F41614-C75F-014F-898E-2C988B5339A8}" presName="Accent1Text" presStyleLbl="node1" presStyleIdx="1" presStyleCnt="6" custScaleX="133062" custScaleY="119607"/>
      <dgm:spPr/>
      <dgm:t>
        <a:bodyPr/>
        <a:lstStyle/>
        <a:p>
          <a:endParaRPr lang="es-CL"/>
        </a:p>
      </dgm:t>
    </dgm:pt>
    <dgm:pt modelId="{69844FE6-F476-7243-A5FF-0FACBDCEF1DC}" type="pres">
      <dgm:prSet presAssocID="{C8F41614-C75F-014F-898E-2C988B5339A8}" presName="spaceBetweenRectangles" presStyleCnt="0"/>
      <dgm:spPr/>
    </dgm:pt>
    <dgm:pt modelId="{A6A04046-BB5F-184C-8AC4-386C0773EE9A}" type="pres">
      <dgm:prSet presAssocID="{BB6BA2C3-0578-C242-B8D0-131D7B54F443}" presName="composite" presStyleCnt="0"/>
      <dgm:spPr/>
    </dgm:pt>
    <dgm:pt modelId="{A5DC6DD3-33F9-8440-B2D8-89C9B6CE3977}" type="pres">
      <dgm:prSet presAssocID="{BB6BA2C3-0578-C242-B8D0-131D7B54F443}" presName="Parent1" presStyleLbl="node1" presStyleIdx="2" presStyleCnt="6" custScaleX="150922" custScaleY="112645">
        <dgm:presLayoutVars>
          <dgm:chMax val="1"/>
          <dgm:chPref val="1"/>
          <dgm:bulletEnabled val="1"/>
        </dgm:presLayoutVars>
      </dgm:prSet>
      <dgm:spPr/>
      <dgm:t>
        <a:bodyPr/>
        <a:lstStyle/>
        <a:p>
          <a:endParaRPr lang="es-CL"/>
        </a:p>
      </dgm:t>
    </dgm:pt>
    <dgm:pt modelId="{9AF59123-7CE4-754C-B3B5-09E34CCFC895}" type="pres">
      <dgm:prSet presAssocID="{BB6BA2C3-0578-C242-B8D0-131D7B54F443}" presName="Childtext1" presStyleLbl="revTx" presStyleIdx="1" presStyleCnt="3" custScaleX="89721" custScaleY="66095" custLinFactNeighborX="-6644" custLinFactNeighborY="-37276">
        <dgm:presLayoutVars>
          <dgm:chMax val="0"/>
          <dgm:chPref val="0"/>
          <dgm:bulletEnabled val="1"/>
        </dgm:presLayoutVars>
      </dgm:prSet>
      <dgm:spPr/>
    </dgm:pt>
    <dgm:pt modelId="{BA8946B8-B56F-B54D-9F32-090E4EA5980D}" type="pres">
      <dgm:prSet presAssocID="{BB6BA2C3-0578-C242-B8D0-131D7B54F443}" presName="BalanceSpacing" presStyleCnt="0"/>
      <dgm:spPr/>
    </dgm:pt>
    <dgm:pt modelId="{FFAAA947-2098-914D-B117-BB87EA761840}" type="pres">
      <dgm:prSet presAssocID="{BB6BA2C3-0578-C242-B8D0-131D7B54F443}" presName="BalanceSpacing1" presStyleCnt="0"/>
      <dgm:spPr/>
    </dgm:pt>
    <dgm:pt modelId="{1D63C351-C9E5-0B4A-8279-FA6CDEE9CA93}" type="pres">
      <dgm:prSet presAssocID="{EE68E31B-FDEF-EE41-B728-CADCF617C188}" presName="Accent1Text" presStyleLbl="node1" presStyleIdx="3" presStyleCnt="6" custScaleX="128474" custScaleY="110408" custLinFactNeighborX="-18837" custLinFactNeighborY="-85806"/>
      <dgm:spPr/>
      <dgm:t>
        <a:bodyPr/>
        <a:lstStyle/>
        <a:p>
          <a:endParaRPr lang="es-CL"/>
        </a:p>
      </dgm:t>
    </dgm:pt>
    <dgm:pt modelId="{0600ECB5-A3EA-3846-B83D-6C59122BD5D7}" type="pres">
      <dgm:prSet presAssocID="{EE68E31B-FDEF-EE41-B728-CADCF617C188}" presName="spaceBetweenRectangles" presStyleCnt="0"/>
      <dgm:spPr/>
    </dgm:pt>
    <dgm:pt modelId="{6E09B03B-9747-204A-A85C-4960DEA19F6C}" type="pres">
      <dgm:prSet presAssocID="{DFAF9DFF-D9D0-864C-9530-F78A560DCE76}" presName="composite" presStyleCnt="0"/>
      <dgm:spPr/>
    </dgm:pt>
    <dgm:pt modelId="{71796EEE-93C2-764C-AA53-B19A3A364FA1}" type="pres">
      <dgm:prSet presAssocID="{DFAF9DFF-D9D0-864C-9530-F78A560DCE76}" presName="Parent1" presStyleLbl="node1" presStyleIdx="4" presStyleCnt="6" custScaleX="156354" custScaleY="139212" custLinFactNeighborX="67747" custLinFactNeighborY="-11822">
        <dgm:presLayoutVars>
          <dgm:chMax val="1"/>
          <dgm:chPref val="1"/>
          <dgm:bulletEnabled val="1"/>
        </dgm:presLayoutVars>
      </dgm:prSet>
      <dgm:spPr/>
      <dgm:t>
        <a:bodyPr/>
        <a:lstStyle/>
        <a:p>
          <a:endParaRPr lang="es-CL"/>
        </a:p>
      </dgm:t>
    </dgm:pt>
    <dgm:pt modelId="{66050168-360A-3945-AB39-5B2EDF53370F}" type="pres">
      <dgm:prSet presAssocID="{DFAF9DFF-D9D0-864C-9530-F78A560DCE76}" presName="Childtext1" presStyleLbl="revTx" presStyleIdx="2" presStyleCnt="3">
        <dgm:presLayoutVars>
          <dgm:chMax val="0"/>
          <dgm:chPref val="0"/>
          <dgm:bulletEnabled val="1"/>
        </dgm:presLayoutVars>
      </dgm:prSet>
      <dgm:spPr/>
    </dgm:pt>
    <dgm:pt modelId="{87EDE67A-C100-CF47-92C7-DFF3693A476A}" type="pres">
      <dgm:prSet presAssocID="{DFAF9DFF-D9D0-864C-9530-F78A560DCE76}" presName="BalanceSpacing" presStyleCnt="0"/>
      <dgm:spPr/>
    </dgm:pt>
    <dgm:pt modelId="{36C714E5-A255-0246-A974-0299FC828855}" type="pres">
      <dgm:prSet presAssocID="{DFAF9DFF-D9D0-864C-9530-F78A560DCE76}" presName="BalanceSpacing1" presStyleCnt="0"/>
      <dgm:spPr/>
    </dgm:pt>
    <dgm:pt modelId="{7BC6A444-B328-0341-85E3-609D50E9EBDF}" type="pres">
      <dgm:prSet presAssocID="{BC3982C8-FD8D-814A-A57F-8C1898E89AB1}" presName="Accent1Text" presStyleLbl="node1" presStyleIdx="5" presStyleCnt="6" custScaleX="156489" custScaleY="139403"/>
      <dgm:spPr/>
      <dgm:t>
        <a:bodyPr/>
        <a:lstStyle/>
        <a:p>
          <a:endParaRPr lang="es-CL"/>
        </a:p>
      </dgm:t>
    </dgm:pt>
  </dgm:ptLst>
  <dgm:cxnLst>
    <dgm:cxn modelId="{EC8AD8B5-4D56-3948-B723-FFF9AB7801DE}" srcId="{4CC5B113-73F1-F84F-9314-479261990D9E}" destId="{1A3E0651-CD6D-104A-AFC2-6CD16DC63D31}" srcOrd="0" destOrd="0" parTransId="{2217855F-0883-274B-A4C6-4968A81E241C}" sibTransId="{C8F41614-C75F-014F-898E-2C988B5339A8}"/>
    <dgm:cxn modelId="{2E987E17-7E66-264A-A0DE-5C061F3EAE56}" srcId="{4CC5B113-73F1-F84F-9314-479261990D9E}" destId="{BB6BA2C3-0578-C242-B8D0-131D7B54F443}" srcOrd="1" destOrd="0" parTransId="{738EC201-DB59-E942-87EC-29437D246874}" sibTransId="{EE68E31B-FDEF-EE41-B728-CADCF617C188}"/>
    <dgm:cxn modelId="{ABE9301B-35E3-4C88-85ED-DE6F0633A0AC}" type="presOf" srcId="{BB6BA2C3-0578-C242-B8D0-131D7B54F443}" destId="{A5DC6DD3-33F9-8440-B2D8-89C9B6CE3977}" srcOrd="0" destOrd="0" presId="urn:microsoft.com/office/officeart/2008/layout/AlternatingHexagons"/>
    <dgm:cxn modelId="{13BDB0EC-1A87-4026-A0AC-898955AFC762}" type="presOf" srcId="{C8F41614-C75F-014F-898E-2C988B5339A8}" destId="{95ADAA69-052A-9944-9B29-D6B25CA357E3}" srcOrd="0" destOrd="0" presId="urn:microsoft.com/office/officeart/2008/layout/AlternatingHexagons"/>
    <dgm:cxn modelId="{147453B4-3EB5-4147-8F0C-FD3978D92D15}" type="presOf" srcId="{1A3E0651-CD6D-104A-AFC2-6CD16DC63D31}" destId="{DD73232E-041E-884C-9332-07213B6AB65D}" srcOrd="0" destOrd="0" presId="urn:microsoft.com/office/officeart/2008/layout/AlternatingHexagons"/>
    <dgm:cxn modelId="{68A2034F-9433-0A46-B8A2-BBC5A66EB27C}" srcId="{4CC5B113-73F1-F84F-9314-479261990D9E}" destId="{DFAF9DFF-D9D0-864C-9530-F78A560DCE76}" srcOrd="2" destOrd="0" parTransId="{5DAF1C8D-F4BC-2148-995B-C2C8B39391D5}" sibTransId="{BC3982C8-FD8D-814A-A57F-8C1898E89AB1}"/>
    <dgm:cxn modelId="{5C2B482A-D2F8-4EA8-BF53-A98C38A22FC3}" type="presOf" srcId="{DFAF9DFF-D9D0-864C-9530-F78A560DCE76}" destId="{71796EEE-93C2-764C-AA53-B19A3A364FA1}" srcOrd="0" destOrd="0" presId="urn:microsoft.com/office/officeart/2008/layout/AlternatingHexagons"/>
    <dgm:cxn modelId="{00ED86F5-6ED4-461F-8617-EF6C45E2216E}" type="presOf" srcId="{EE68E31B-FDEF-EE41-B728-CADCF617C188}" destId="{1D63C351-C9E5-0B4A-8279-FA6CDEE9CA93}" srcOrd="0" destOrd="0" presId="urn:microsoft.com/office/officeart/2008/layout/AlternatingHexagons"/>
    <dgm:cxn modelId="{E93E647B-2475-45D5-B6E9-55CAB1CBA76A}" type="presOf" srcId="{BC3982C8-FD8D-814A-A57F-8C1898E89AB1}" destId="{7BC6A444-B328-0341-85E3-609D50E9EBDF}" srcOrd="0" destOrd="0" presId="urn:microsoft.com/office/officeart/2008/layout/AlternatingHexagons"/>
    <dgm:cxn modelId="{F7D0C138-8E0A-471C-933E-BA2B9F65D2BE}" type="presOf" srcId="{4CC5B113-73F1-F84F-9314-479261990D9E}" destId="{AC0FCCD2-A98F-824C-AE0E-FA2F72826197}" srcOrd="0" destOrd="0" presId="urn:microsoft.com/office/officeart/2008/layout/AlternatingHexagons"/>
    <dgm:cxn modelId="{61414A1E-0C90-4DB7-9AB4-61CD9DFF6F28}" type="presParOf" srcId="{AC0FCCD2-A98F-824C-AE0E-FA2F72826197}" destId="{E79BE2A4-B0E3-2349-8325-0B347CB73811}" srcOrd="0" destOrd="0" presId="urn:microsoft.com/office/officeart/2008/layout/AlternatingHexagons"/>
    <dgm:cxn modelId="{CE0756E1-9D38-4B71-95AE-11C8F1B5272D}" type="presParOf" srcId="{E79BE2A4-B0E3-2349-8325-0B347CB73811}" destId="{DD73232E-041E-884C-9332-07213B6AB65D}" srcOrd="0" destOrd="0" presId="urn:microsoft.com/office/officeart/2008/layout/AlternatingHexagons"/>
    <dgm:cxn modelId="{E3E7942C-6C51-4008-AF66-D5C54345AEF9}" type="presParOf" srcId="{E79BE2A4-B0E3-2349-8325-0B347CB73811}" destId="{F230EABE-FFC8-BE4C-91DB-F1EB94DAC863}" srcOrd="1" destOrd="0" presId="urn:microsoft.com/office/officeart/2008/layout/AlternatingHexagons"/>
    <dgm:cxn modelId="{F421E34D-41E5-4206-A6FC-D3AB267849D0}" type="presParOf" srcId="{E79BE2A4-B0E3-2349-8325-0B347CB73811}" destId="{FCB8BC38-689D-3B44-9D53-293D8932D023}" srcOrd="2" destOrd="0" presId="urn:microsoft.com/office/officeart/2008/layout/AlternatingHexagons"/>
    <dgm:cxn modelId="{740B8BBD-2770-4D90-B9D0-2BCD1C7BB069}" type="presParOf" srcId="{E79BE2A4-B0E3-2349-8325-0B347CB73811}" destId="{461BB4A7-F78B-1742-A6A8-95D0C1C50784}" srcOrd="3" destOrd="0" presId="urn:microsoft.com/office/officeart/2008/layout/AlternatingHexagons"/>
    <dgm:cxn modelId="{08EDAD1E-9452-4E44-B6BC-868A1DCA2123}" type="presParOf" srcId="{E79BE2A4-B0E3-2349-8325-0B347CB73811}" destId="{95ADAA69-052A-9944-9B29-D6B25CA357E3}" srcOrd="4" destOrd="0" presId="urn:microsoft.com/office/officeart/2008/layout/AlternatingHexagons"/>
    <dgm:cxn modelId="{1C004350-C60C-42F0-B905-4F064AA2707C}" type="presParOf" srcId="{AC0FCCD2-A98F-824C-AE0E-FA2F72826197}" destId="{69844FE6-F476-7243-A5FF-0FACBDCEF1DC}" srcOrd="1" destOrd="0" presId="urn:microsoft.com/office/officeart/2008/layout/AlternatingHexagons"/>
    <dgm:cxn modelId="{98EB6075-66F2-45EB-B1FD-7A4414511065}" type="presParOf" srcId="{AC0FCCD2-A98F-824C-AE0E-FA2F72826197}" destId="{A6A04046-BB5F-184C-8AC4-386C0773EE9A}" srcOrd="2" destOrd="0" presId="urn:microsoft.com/office/officeart/2008/layout/AlternatingHexagons"/>
    <dgm:cxn modelId="{4E7A1D27-F8D1-463B-A55D-57A686E10ED2}" type="presParOf" srcId="{A6A04046-BB5F-184C-8AC4-386C0773EE9A}" destId="{A5DC6DD3-33F9-8440-B2D8-89C9B6CE3977}" srcOrd="0" destOrd="0" presId="urn:microsoft.com/office/officeart/2008/layout/AlternatingHexagons"/>
    <dgm:cxn modelId="{2ED6B109-BC76-4DE4-9966-7F7BBDC1BCC2}" type="presParOf" srcId="{A6A04046-BB5F-184C-8AC4-386C0773EE9A}" destId="{9AF59123-7CE4-754C-B3B5-09E34CCFC895}" srcOrd="1" destOrd="0" presId="urn:microsoft.com/office/officeart/2008/layout/AlternatingHexagons"/>
    <dgm:cxn modelId="{68C0299B-3E19-4182-BAA4-55B270B92398}" type="presParOf" srcId="{A6A04046-BB5F-184C-8AC4-386C0773EE9A}" destId="{BA8946B8-B56F-B54D-9F32-090E4EA5980D}" srcOrd="2" destOrd="0" presId="urn:microsoft.com/office/officeart/2008/layout/AlternatingHexagons"/>
    <dgm:cxn modelId="{F24104B6-291D-4DE5-A75D-59B9A8B887A6}" type="presParOf" srcId="{A6A04046-BB5F-184C-8AC4-386C0773EE9A}" destId="{FFAAA947-2098-914D-B117-BB87EA761840}" srcOrd="3" destOrd="0" presId="urn:microsoft.com/office/officeart/2008/layout/AlternatingHexagons"/>
    <dgm:cxn modelId="{3C3D7837-3AA7-4E6F-8127-1FE0D2FCF582}" type="presParOf" srcId="{A6A04046-BB5F-184C-8AC4-386C0773EE9A}" destId="{1D63C351-C9E5-0B4A-8279-FA6CDEE9CA93}" srcOrd="4" destOrd="0" presId="urn:microsoft.com/office/officeart/2008/layout/AlternatingHexagons"/>
    <dgm:cxn modelId="{BA3BEB0F-AF06-4091-8512-C2B9D4475CE9}" type="presParOf" srcId="{AC0FCCD2-A98F-824C-AE0E-FA2F72826197}" destId="{0600ECB5-A3EA-3846-B83D-6C59122BD5D7}" srcOrd="3" destOrd="0" presId="urn:microsoft.com/office/officeart/2008/layout/AlternatingHexagons"/>
    <dgm:cxn modelId="{3C8FE9B9-5D70-4286-9F69-774484D08BE1}" type="presParOf" srcId="{AC0FCCD2-A98F-824C-AE0E-FA2F72826197}" destId="{6E09B03B-9747-204A-A85C-4960DEA19F6C}" srcOrd="4" destOrd="0" presId="urn:microsoft.com/office/officeart/2008/layout/AlternatingHexagons"/>
    <dgm:cxn modelId="{BF755A95-D6BC-4D1F-8247-02361719C5C7}" type="presParOf" srcId="{6E09B03B-9747-204A-A85C-4960DEA19F6C}" destId="{71796EEE-93C2-764C-AA53-B19A3A364FA1}" srcOrd="0" destOrd="0" presId="urn:microsoft.com/office/officeart/2008/layout/AlternatingHexagons"/>
    <dgm:cxn modelId="{2F066EB0-510B-47B3-8742-ADE804E1F5AF}" type="presParOf" srcId="{6E09B03B-9747-204A-A85C-4960DEA19F6C}" destId="{66050168-360A-3945-AB39-5B2EDF53370F}" srcOrd="1" destOrd="0" presId="urn:microsoft.com/office/officeart/2008/layout/AlternatingHexagons"/>
    <dgm:cxn modelId="{3D76884E-C1A2-4731-BE01-58F6C6CC4646}" type="presParOf" srcId="{6E09B03B-9747-204A-A85C-4960DEA19F6C}" destId="{87EDE67A-C100-CF47-92C7-DFF3693A476A}" srcOrd="2" destOrd="0" presId="urn:microsoft.com/office/officeart/2008/layout/AlternatingHexagons"/>
    <dgm:cxn modelId="{037FE924-BB44-4263-801F-5DEFE34CEF96}" type="presParOf" srcId="{6E09B03B-9747-204A-A85C-4960DEA19F6C}" destId="{36C714E5-A255-0246-A974-0299FC828855}" srcOrd="3" destOrd="0" presId="urn:microsoft.com/office/officeart/2008/layout/AlternatingHexagons"/>
    <dgm:cxn modelId="{E9446DDB-A210-4A0B-923F-5FF7C93E2B24}" type="presParOf" srcId="{6E09B03B-9747-204A-A85C-4960DEA19F6C}" destId="{7BC6A444-B328-0341-85E3-609D50E9EBDF}"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FCD94A-073E-4C0E-8693-68D153E1FE65}" type="doc">
      <dgm:prSet loTypeId="urn:microsoft.com/office/officeart/2005/8/layout/radial3" loCatId="cycle" qsTypeId="urn:microsoft.com/office/officeart/2005/8/quickstyle/simple4" qsCatId="simple" csTypeId="urn:microsoft.com/office/officeart/2005/8/colors/colorful1" csCatId="colorful" phldr="1"/>
      <dgm:spPr/>
      <dgm:t>
        <a:bodyPr/>
        <a:lstStyle/>
        <a:p>
          <a:endParaRPr lang="es-CL"/>
        </a:p>
      </dgm:t>
    </dgm:pt>
    <dgm:pt modelId="{C27528EF-F356-4763-A6A1-B806C7DA0AAF}">
      <dgm:prSet phldrT="[Texto]"/>
      <dgm:spPr/>
      <dgm:t>
        <a:bodyPr/>
        <a:lstStyle/>
        <a:p>
          <a:r>
            <a:rPr lang="es-CL" dirty="0"/>
            <a:t>Habilidades del siglo 21</a:t>
          </a:r>
        </a:p>
      </dgm:t>
    </dgm:pt>
    <dgm:pt modelId="{B683CFF1-342C-49DF-AA8C-98C1D652F5EE}" type="parTrans" cxnId="{3C7F4729-3A8E-46C2-8F6F-D2DA5A3082B8}">
      <dgm:prSet/>
      <dgm:spPr/>
      <dgm:t>
        <a:bodyPr/>
        <a:lstStyle/>
        <a:p>
          <a:endParaRPr lang="es-CL"/>
        </a:p>
      </dgm:t>
    </dgm:pt>
    <dgm:pt modelId="{533B6904-7952-411F-8002-651A964EBE61}" type="sibTrans" cxnId="{3C7F4729-3A8E-46C2-8F6F-D2DA5A3082B8}">
      <dgm:prSet/>
      <dgm:spPr/>
      <dgm:t>
        <a:bodyPr/>
        <a:lstStyle/>
        <a:p>
          <a:endParaRPr lang="es-CL"/>
        </a:p>
      </dgm:t>
    </dgm:pt>
    <dgm:pt modelId="{5666E07B-35BD-43D1-9AAF-44F06C2116D6}">
      <dgm:prSet phldrT="[Texto]"/>
      <dgm:spPr/>
      <dgm:t>
        <a:bodyPr/>
        <a:lstStyle/>
        <a:p>
          <a:r>
            <a:rPr lang="es-CL" dirty="0"/>
            <a:t>Colaboración</a:t>
          </a:r>
        </a:p>
      </dgm:t>
    </dgm:pt>
    <dgm:pt modelId="{959332E3-C259-4FA1-9250-3AAF67613C7C}" type="parTrans" cxnId="{BA4A9A91-3056-43E3-9C25-F408A2FC7E80}">
      <dgm:prSet/>
      <dgm:spPr/>
      <dgm:t>
        <a:bodyPr/>
        <a:lstStyle/>
        <a:p>
          <a:endParaRPr lang="es-CL"/>
        </a:p>
      </dgm:t>
    </dgm:pt>
    <dgm:pt modelId="{0D4BDEBD-9694-4604-B7BD-6240A6669923}" type="sibTrans" cxnId="{BA4A9A91-3056-43E3-9C25-F408A2FC7E80}">
      <dgm:prSet/>
      <dgm:spPr/>
      <dgm:t>
        <a:bodyPr/>
        <a:lstStyle/>
        <a:p>
          <a:endParaRPr lang="es-CL"/>
        </a:p>
      </dgm:t>
    </dgm:pt>
    <dgm:pt modelId="{336A5AD2-86DC-4EF6-BA43-609D3ED473D8}">
      <dgm:prSet phldrT="[Texto]"/>
      <dgm:spPr/>
      <dgm:t>
        <a:bodyPr/>
        <a:lstStyle/>
        <a:p>
          <a:r>
            <a:rPr lang="es-CL" dirty="0"/>
            <a:t>Comunicación</a:t>
          </a:r>
        </a:p>
      </dgm:t>
    </dgm:pt>
    <dgm:pt modelId="{3C9E67FC-E88A-426E-A261-D4C7AADC86BB}" type="parTrans" cxnId="{ACDADDC5-6B07-4E6D-A3F9-F41A17D96F43}">
      <dgm:prSet/>
      <dgm:spPr/>
      <dgm:t>
        <a:bodyPr/>
        <a:lstStyle/>
        <a:p>
          <a:endParaRPr lang="es-CL"/>
        </a:p>
      </dgm:t>
    </dgm:pt>
    <dgm:pt modelId="{4E2D86BF-68B4-459D-9CB4-82ABB9ED0210}" type="sibTrans" cxnId="{ACDADDC5-6B07-4E6D-A3F9-F41A17D96F43}">
      <dgm:prSet/>
      <dgm:spPr/>
      <dgm:t>
        <a:bodyPr/>
        <a:lstStyle/>
        <a:p>
          <a:endParaRPr lang="es-CL"/>
        </a:p>
      </dgm:t>
    </dgm:pt>
    <dgm:pt modelId="{D9C0B1AE-D2F4-432F-B2CC-D4E297C82E17}">
      <dgm:prSet phldrT="[Texto]"/>
      <dgm:spPr/>
      <dgm:t>
        <a:bodyPr/>
        <a:lstStyle/>
        <a:p>
          <a:r>
            <a:rPr lang="es-CL" dirty="0"/>
            <a:t>Pensamiento crítico</a:t>
          </a:r>
        </a:p>
      </dgm:t>
    </dgm:pt>
    <dgm:pt modelId="{45D43ABC-EAB6-41A8-BBCC-72E6A549DAD1}" type="parTrans" cxnId="{08D68744-3C3B-4184-A539-C37AC20F9619}">
      <dgm:prSet/>
      <dgm:spPr/>
      <dgm:t>
        <a:bodyPr/>
        <a:lstStyle/>
        <a:p>
          <a:endParaRPr lang="es-CL"/>
        </a:p>
      </dgm:t>
    </dgm:pt>
    <dgm:pt modelId="{2F4C1674-77AC-4E52-82F8-9D67E334E863}" type="sibTrans" cxnId="{08D68744-3C3B-4184-A539-C37AC20F9619}">
      <dgm:prSet/>
      <dgm:spPr/>
      <dgm:t>
        <a:bodyPr/>
        <a:lstStyle/>
        <a:p>
          <a:endParaRPr lang="es-CL"/>
        </a:p>
      </dgm:t>
    </dgm:pt>
    <dgm:pt modelId="{49F9498C-D3C8-4265-8D23-B9B837E43CBF}">
      <dgm:prSet phldrT="[Texto]"/>
      <dgm:spPr/>
      <dgm:t>
        <a:bodyPr/>
        <a:lstStyle/>
        <a:p>
          <a:r>
            <a:rPr lang="es-CL" dirty="0"/>
            <a:t>Creatividad</a:t>
          </a:r>
        </a:p>
      </dgm:t>
    </dgm:pt>
    <dgm:pt modelId="{B5D1C811-3ADB-44A1-B789-587942F2BB8E}" type="sibTrans" cxnId="{18270A91-99D3-4FB0-8B45-59A3E8DD21B9}">
      <dgm:prSet/>
      <dgm:spPr/>
      <dgm:t>
        <a:bodyPr/>
        <a:lstStyle/>
        <a:p>
          <a:endParaRPr lang="es-CL"/>
        </a:p>
      </dgm:t>
    </dgm:pt>
    <dgm:pt modelId="{D5894C66-713F-451E-A805-65CE5380CFCD}" type="parTrans" cxnId="{18270A91-99D3-4FB0-8B45-59A3E8DD21B9}">
      <dgm:prSet/>
      <dgm:spPr/>
      <dgm:t>
        <a:bodyPr/>
        <a:lstStyle/>
        <a:p>
          <a:endParaRPr lang="es-CL"/>
        </a:p>
      </dgm:t>
    </dgm:pt>
    <dgm:pt modelId="{29A689DB-BC00-4384-9291-C61600194979}" type="pres">
      <dgm:prSet presAssocID="{27FCD94A-073E-4C0E-8693-68D153E1FE65}" presName="composite" presStyleCnt="0">
        <dgm:presLayoutVars>
          <dgm:chMax val="1"/>
          <dgm:dir/>
          <dgm:resizeHandles val="exact"/>
        </dgm:presLayoutVars>
      </dgm:prSet>
      <dgm:spPr/>
      <dgm:t>
        <a:bodyPr/>
        <a:lstStyle/>
        <a:p>
          <a:endParaRPr lang="es-CL"/>
        </a:p>
      </dgm:t>
    </dgm:pt>
    <dgm:pt modelId="{FEB5B18A-AFED-4F21-8ADB-06CE47CC63EA}" type="pres">
      <dgm:prSet presAssocID="{27FCD94A-073E-4C0E-8693-68D153E1FE65}" presName="radial" presStyleCnt="0">
        <dgm:presLayoutVars>
          <dgm:animLvl val="ctr"/>
        </dgm:presLayoutVars>
      </dgm:prSet>
      <dgm:spPr/>
    </dgm:pt>
    <dgm:pt modelId="{2FFF9A59-45F6-4CB8-B7DB-6F107FA1388F}" type="pres">
      <dgm:prSet presAssocID="{C27528EF-F356-4763-A6A1-B806C7DA0AAF}" presName="centerShape" presStyleLbl="vennNode1" presStyleIdx="0" presStyleCnt="5"/>
      <dgm:spPr/>
      <dgm:t>
        <a:bodyPr/>
        <a:lstStyle/>
        <a:p>
          <a:endParaRPr lang="es-CL"/>
        </a:p>
      </dgm:t>
    </dgm:pt>
    <dgm:pt modelId="{295A7868-646F-45C7-A956-B7E230886E13}" type="pres">
      <dgm:prSet presAssocID="{5666E07B-35BD-43D1-9AAF-44F06C2116D6}" presName="node" presStyleLbl="vennNode1" presStyleIdx="1" presStyleCnt="5">
        <dgm:presLayoutVars>
          <dgm:bulletEnabled val="1"/>
        </dgm:presLayoutVars>
      </dgm:prSet>
      <dgm:spPr/>
      <dgm:t>
        <a:bodyPr/>
        <a:lstStyle/>
        <a:p>
          <a:endParaRPr lang="es-CL"/>
        </a:p>
      </dgm:t>
    </dgm:pt>
    <dgm:pt modelId="{0465C999-DE9F-44F0-8958-18752D6DA28B}" type="pres">
      <dgm:prSet presAssocID="{49F9498C-D3C8-4265-8D23-B9B837E43CBF}" presName="node" presStyleLbl="vennNode1" presStyleIdx="2" presStyleCnt="5">
        <dgm:presLayoutVars>
          <dgm:bulletEnabled val="1"/>
        </dgm:presLayoutVars>
      </dgm:prSet>
      <dgm:spPr/>
      <dgm:t>
        <a:bodyPr/>
        <a:lstStyle/>
        <a:p>
          <a:endParaRPr lang="es-CL"/>
        </a:p>
      </dgm:t>
    </dgm:pt>
    <dgm:pt modelId="{B5908BA2-0C5C-4634-AF4A-B1464F1C75B9}" type="pres">
      <dgm:prSet presAssocID="{336A5AD2-86DC-4EF6-BA43-609D3ED473D8}" presName="node" presStyleLbl="vennNode1" presStyleIdx="3" presStyleCnt="5">
        <dgm:presLayoutVars>
          <dgm:bulletEnabled val="1"/>
        </dgm:presLayoutVars>
      </dgm:prSet>
      <dgm:spPr/>
      <dgm:t>
        <a:bodyPr/>
        <a:lstStyle/>
        <a:p>
          <a:endParaRPr lang="es-CL"/>
        </a:p>
      </dgm:t>
    </dgm:pt>
    <dgm:pt modelId="{29F3A06F-495A-4594-9790-38BEBF3842CC}" type="pres">
      <dgm:prSet presAssocID="{D9C0B1AE-D2F4-432F-B2CC-D4E297C82E17}" presName="node" presStyleLbl="vennNode1" presStyleIdx="4" presStyleCnt="5">
        <dgm:presLayoutVars>
          <dgm:bulletEnabled val="1"/>
        </dgm:presLayoutVars>
      </dgm:prSet>
      <dgm:spPr/>
      <dgm:t>
        <a:bodyPr/>
        <a:lstStyle/>
        <a:p>
          <a:endParaRPr lang="es-CL"/>
        </a:p>
      </dgm:t>
    </dgm:pt>
  </dgm:ptLst>
  <dgm:cxnLst>
    <dgm:cxn modelId="{3C7F4729-3A8E-46C2-8F6F-D2DA5A3082B8}" srcId="{27FCD94A-073E-4C0E-8693-68D153E1FE65}" destId="{C27528EF-F356-4763-A6A1-B806C7DA0AAF}" srcOrd="0" destOrd="0" parTransId="{B683CFF1-342C-49DF-AA8C-98C1D652F5EE}" sibTransId="{533B6904-7952-411F-8002-651A964EBE61}"/>
    <dgm:cxn modelId="{08D68744-3C3B-4184-A539-C37AC20F9619}" srcId="{C27528EF-F356-4763-A6A1-B806C7DA0AAF}" destId="{D9C0B1AE-D2F4-432F-B2CC-D4E297C82E17}" srcOrd="3" destOrd="0" parTransId="{45D43ABC-EAB6-41A8-BBCC-72E6A549DAD1}" sibTransId="{2F4C1674-77AC-4E52-82F8-9D67E334E863}"/>
    <dgm:cxn modelId="{0E16A65A-F142-4D48-8689-7932D59F0268}" type="presOf" srcId="{336A5AD2-86DC-4EF6-BA43-609D3ED473D8}" destId="{B5908BA2-0C5C-4634-AF4A-B1464F1C75B9}" srcOrd="0" destOrd="0" presId="urn:microsoft.com/office/officeart/2005/8/layout/radial3"/>
    <dgm:cxn modelId="{ACDADDC5-6B07-4E6D-A3F9-F41A17D96F43}" srcId="{C27528EF-F356-4763-A6A1-B806C7DA0AAF}" destId="{336A5AD2-86DC-4EF6-BA43-609D3ED473D8}" srcOrd="2" destOrd="0" parTransId="{3C9E67FC-E88A-426E-A261-D4C7AADC86BB}" sibTransId="{4E2D86BF-68B4-459D-9CB4-82ABB9ED0210}"/>
    <dgm:cxn modelId="{B5125A2E-051D-43FF-97EF-D7D37A2F0030}" type="presOf" srcId="{49F9498C-D3C8-4265-8D23-B9B837E43CBF}" destId="{0465C999-DE9F-44F0-8958-18752D6DA28B}" srcOrd="0" destOrd="0" presId="urn:microsoft.com/office/officeart/2005/8/layout/radial3"/>
    <dgm:cxn modelId="{18270A91-99D3-4FB0-8B45-59A3E8DD21B9}" srcId="{C27528EF-F356-4763-A6A1-B806C7DA0AAF}" destId="{49F9498C-D3C8-4265-8D23-B9B837E43CBF}" srcOrd="1" destOrd="0" parTransId="{D5894C66-713F-451E-A805-65CE5380CFCD}" sibTransId="{B5D1C811-3ADB-44A1-B789-587942F2BB8E}"/>
    <dgm:cxn modelId="{BA4A9A91-3056-43E3-9C25-F408A2FC7E80}" srcId="{C27528EF-F356-4763-A6A1-B806C7DA0AAF}" destId="{5666E07B-35BD-43D1-9AAF-44F06C2116D6}" srcOrd="0" destOrd="0" parTransId="{959332E3-C259-4FA1-9250-3AAF67613C7C}" sibTransId="{0D4BDEBD-9694-4604-B7BD-6240A6669923}"/>
    <dgm:cxn modelId="{28D87F6D-8846-46F1-84EC-DAC63968E47F}" type="presOf" srcId="{27FCD94A-073E-4C0E-8693-68D153E1FE65}" destId="{29A689DB-BC00-4384-9291-C61600194979}" srcOrd="0" destOrd="0" presId="urn:microsoft.com/office/officeart/2005/8/layout/radial3"/>
    <dgm:cxn modelId="{9A6633F5-5D97-456A-BAC2-61E1DE4A9893}" type="presOf" srcId="{C27528EF-F356-4763-A6A1-B806C7DA0AAF}" destId="{2FFF9A59-45F6-4CB8-B7DB-6F107FA1388F}" srcOrd="0" destOrd="0" presId="urn:microsoft.com/office/officeart/2005/8/layout/radial3"/>
    <dgm:cxn modelId="{4F13A255-A8CA-4447-AC60-EF5C749A159C}" type="presOf" srcId="{5666E07B-35BD-43D1-9AAF-44F06C2116D6}" destId="{295A7868-646F-45C7-A956-B7E230886E13}" srcOrd="0" destOrd="0" presId="urn:microsoft.com/office/officeart/2005/8/layout/radial3"/>
    <dgm:cxn modelId="{F0A5A2EA-3107-49DB-8F1B-48FBF6364C6C}" type="presOf" srcId="{D9C0B1AE-D2F4-432F-B2CC-D4E297C82E17}" destId="{29F3A06F-495A-4594-9790-38BEBF3842CC}" srcOrd="0" destOrd="0" presId="urn:microsoft.com/office/officeart/2005/8/layout/radial3"/>
    <dgm:cxn modelId="{691952ED-60F6-4F08-BC2F-34D47A7257A3}" type="presParOf" srcId="{29A689DB-BC00-4384-9291-C61600194979}" destId="{FEB5B18A-AFED-4F21-8ADB-06CE47CC63EA}" srcOrd="0" destOrd="0" presId="urn:microsoft.com/office/officeart/2005/8/layout/radial3"/>
    <dgm:cxn modelId="{D9F1D935-6A46-43C5-8600-B155F6B23651}" type="presParOf" srcId="{FEB5B18A-AFED-4F21-8ADB-06CE47CC63EA}" destId="{2FFF9A59-45F6-4CB8-B7DB-6F107FA1388F}" srcOrd="0" destOrd="0" presId="urn:microsoft.com/office/officeart/2005/8/layout/radial3"/>
    <dgm:cxn modelId="{22DBB4E8-B1EB-4EEA-A2A1-AC3FCAF245D6}" type="presParOf" srcId="{FEB5B18A-AFED-4F21-8ADB-06CE47CC63EA}" destId="{295A7868-646F-45C7-A956-B7E230886E13}" srcOrd="1" destOrd="0" presId="urn:microsoft.com/office/officeart/2005/8/layout/radial3"/>
    <dgm:cxn modelId="{DD874EBB-9EC3-4006-8A44-A7225C65725B}" type="presParOf" srcId="{FEB5B18A-AFED-4F21-8ADB-06CE47CC63EA}" destId="{0465C999-DE9F-44F0-8958-18752D6DA28B}" srcOrd="2" destOrd="0" presId="urn:microsoft.com/office/officeart/2005/8/layout/radial3"/>
    <dgm:cxn modelId="{238FA853-C238-4DA8-9908-5772AF527D93}" type="presParOf" srcId="{FEB5B18A-AFED-4F21-8ADB-06CE47CC63EA}" destId="{B5908BA2-0C5C-4634-AF4A-B1464F1C75B9}" srcOrd="3" destOrd="0" presId="urn:microsoft.com/office/officeart/2005/8/layout/radial3"/>
    <dgm:cxn modelId="{8A4CB182-46BA-4641-8F1C-870B0931FF91}" type="presParOf" srcId="{FEB5B18A-AFED-4F21-8ADB-06CE47CC63EA}" destId="{29F3A06F-495A-4594-9790-38BEBF3842CC}" srcOrd="4" destOrd="0" presId="urn:microsoft.com/office/officeart/2005/8/layout/radial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61E552-A4C2-5444-BE38-ABC63A254883}" type="doc">
      <dgm:prSet loTypeId="urn:microsoft.com/office/officeart/2005/8/layout/arrow5" loCatId="" qsTypeId="urn:microsoft.com/office/officeart/2005/8/quickstyle/simple4" qsCatId="simple" csTypeId="urn:microsoft.com/office/officeart/2005/8/colors/accent1_2" csCatId="accent1" phldr="1"/>
      <dgm:spPr/>
      <dgm:t>
        <a:bodyPr/>
        <a:lstStyle/>
        <a:p>
          <a:endParaRPr lang="es-ES_tradnl"/>
        </a:p>
      </dgm:t>
    </dgm:pt>
    <dgm:pt modelId="{7304E684-776D-D644-8F62-A2AECF3EE18F}">
      <dgm:prSet phldrT="[Texto]">
        <dgm:style>
          <a:lnRef idx="1">
            <a:schemeClr val="accent1"/>
          </a:lnRef>
          <a:fillRef idx="2">
            <a:schemeClr val="accent1"/>
          </a:fillRef>
          <a:effectRef idx="1">
            <a:schemeClr val="accent1"/>
          </a:effectRef>
          <a:fontRef idx="minor">
            <a:schemeClr val="dk1"/>
          </a:fontRef>
        </dgm:style>
      </dgm:prSet>
      <dgm:spPr/>
      <dgm:t>
        <a:bodyPr/>
        <a:lstStyle/>
        <a:p>
          <a:r>
            <a:rPr lang="es-ES_tradnl" dirty="0">
              <a:solidFill>
                <a:schemeClr val="tx1"/>
              </a:solidFill>
            </a:rPr>
            <a:t>Estrategias g</a:t>
          </a:r>
          <a:r>
            <a:rPr lang="es-ES" dirty="0">
              <a:solidFill>
                <a:schemeClr val="tx1"/>
              </a:solidFill>
            </a:rPr>
            <a:t>énericas</a:t>
          </a:r>
          <a:endParaRPr lang="es-ES_tradnl" dirty="0">
            <a:solidFill>
              <a:schemeClr val="tx1"/>
            </a:solidFill>
          </a:endParaRPr>
        </a:p>
      </dgm:t>
    </dgm:pt>
    <dgm:pt modelId="{3FD9A8CE-FAF5-564A-8948-972652B1D711}" type="parTrans" cxnId="{4DC0A019-955A-8844-9851-50C77075A2EE}">
      <dgm:prSet/>
      <dgm:spPr/>
      <dgm:t>
        <a:bodyPr/>
        <a:lstStyle/>
        <a:p>
          <a:endParaRPr lang="es-ES_tradnl"/>
        </a:p>
      </dgm:t>
    </dgm:pt>
    <dgm:pt modelId="{469DE15C-B3EA-1F4E-8464-8BA7DCF7CA92}" type="sibTrans" cxnId="{4DC0A019-955A-8844-9851-50C77075A2EE}">
      <dgm:prSet/>
      <dgm:spPr/>
      <dgm:t>
        <a:bodyPr/>
        <a:lstStyle/>
        <a:p>
          <a:endParaRPr lang="es-ES_tradnl"/>
        </a:p>
      </dgm:t>
    </dgm:pt>
    <dgm:pt modelId="{690AC9A1-7F88-0048-A77C-B62AC86B8229}">
      <dgm:prSet phldrT="[Texto]" custT="1">
        <dgm:style>
          <a:lnRef idx="1">
            <a:schemeClr val="accent1"/>
          </a:lnRef>
          <a:fillRef idx="2">
            <a:schemeClr val="accent1"/>
          </a:fillRef>
          <a:effectRef idx="1">
            <a:schemeClr val="accent1"/>
          </a:effectRef>
          <a:fontRef idx="minor">
            <a:schemeClr val="dk1"/>
          </a:fontRef>
        </dgm:style>
      </dgm:prSet>
      <dgm:spPr>
        <a:ln/>
      </dgm:spPr>
      <dgm:t>
        <a:bodyPr spcFirstLastPara="0" vert="horz" wrap="square" lIns="220472" tIns="220472" rIns="220472" bIns="220472" numCol="1" spcCol="1270" anchor="ctr" anchorCtr="0"/>
        <a:lstStyle/>
        <a:p>
          <a:pPr marL="0" lvl="0" indent="0" algn="ctr" defTabSz="1377950">
            <a:lnSpc>
              <a:spcPct val="90000"/>
            </a:lnSpc>
            <a:spcBef>
              <a:spcPct val="0"/>
            </a:spcBef>
            <a:spcAft>
              <a:spcPct val="35000"/>
            </a:spcAft>
            <a:buNone/>
          </a:pPr>
          <a:r>
            <a:rPr lang="es-ES_tradnl" sz="3100" kern="1200" dirty="0">
              <a:solidFill>
                <a:prstClr val="black"/>
              </a:solidFill>
              <a:latin typeface="Calibri"/>
              <a:ea typeface="+mn-ea"/>
              <a:cs typeface="+mn-cs"/>
            </a:rPr>
            <a:t>Estrategias Focalizadas</a:t>
          </a:r>
        </a:p>
      </dgm:t>
    </dgm:pt>
    <dgm:pt modelId="{CF417253-1860-8948-A0BE-169CE57839F3}" type="parTrans" cxnId="{67821929-2C37-584E-9423-3B0D5E0874EF}">
      <dgm:prSet/>
      <dgm:spPr/>
      <dgm:t>
        <a:bodyPr/>
        <a:lstStyle/>
        <a:p>
          <a:endParaRPr lang="es-ES_tradnl"/>
        </a:p>
      </dgm:t>
    </dgm:pt>
    <dgm:pt modelId="{B634C5D2-CF90-BB43-82E7-B08DEF17353F}" type="sibTrans" cxnId="{67821929-2C37-584E-9423-3B0D5E0874EF}">
      <dgm:prSet/>
      <dgm:spPr/>
      <dgm:t>
        <a:bodyPr/>
        <a:lstStyle/>
        <a:p>
          <a:endParaRPr lang="es-ES_tradnl"/>
        </a:p>
      </dgm:t>
    </dgm:pt>
    <dgm:pt modelId="{5746838E-6F28-5441-8178-2F160DD8A4B3}" type="pres">
      <dgm:prSet presAssocID="{D761E552-A4C2-5444-BE38-ABC63A254883}" presName="diagram" presStyleCnt="0">
        <dgm:presLayoutVars>
          <dgm:dir/>
          <dgm:resizeHandles val="exact"/>
        </dgm:presLayoutVars>
      </dgm:prSet>
      <dgm:spPr/>
      <dgm:t>
        <a:bodyPr/>
        <a:lstStyle/>
        <a:p>
          <a:endParaRPr lang="es-CL"/>
        </a:p>
      </dgm:t>
    </dgm:pt>
    <dgm:pt modelId="{D6F038CE-24E2-D943-8385-E7C0B6B23DD7}" type="pres">
      <dgm:prSet presAssocID="{7304E684-776D-D644-8F62-A2AECF3EE18F}" presName="arrow" presStyleLbl="node1" presStyleIdx="0" presStyleCnt="2" custScaleX="62663" custScaleY="76408" custRadScaleRad="96846" custRadScaleInc="8785">
        <dgm:presLayoutVars>
          <dgm:bulletEnabled val="1"/>
        </dgm:presLayoutVars>
      </dgm:prSet>
      <dgm:spPr/>
      <dgm:t>
        <a:bodyPr/>
        <a:lstStyle/>
        <a:p>
          <a:endParaRPr lang="es-CL"/>
        </a:p>
      </dgm:t>
    </dgm:pt>
    <dgm:pt modelId="{630B5B5F-682C-A942-9FD4-BA24ABBBF122}" type="pres">
      <dgm:prSet presAssocID="{690AC9A1-7F88-0048-A77C-B62AC86B8229}" presName="arrow" presStyleLbl="node1" presStyleIdx="1" presStyleCnt="2" custScaleX="61461" custScaleY="64547" custRadScaleRad="91102" custRadScaleInc="-13808">
        <dgm:presLayoutVars>
          <dgm:bulletEnabled val="1"/>
        </dgm:presLayoutVars>
      </dgm:prSet>
      <dgm:spPr>
        <a:xfrm rot="5400000">
          <a:off x="6481259" y="-67104"/>
          <a:ext cx="2672927" cy="2807136"/>
        </a:xfrm>
        <a:prstGeom prst="downArrow">
          <a:avLst>
            <a:gd name="adj1" fmla="val 50000"/>
            <a:gd name="adj2" fmla="val 35000"/>
          </a:avLst>
        </a:prstGeom>
      </dgm:spPr>
      <dgm:t>
        <a:bodyPr/>
        <a:lstStyle/>
        <a:p>
          <a:endParaRPr lang="es-CL"/>
        </a:p>
      </dgm:t>
    </dgm:pt>
  </dgm:ptLst>
  <dgm:cxnLst>
    <dgm:cxn modelId="{67821929-2C37-584E-9423-3B0D5E0874EF}" srcId="{D761E552-A4C2-5444-BE38-ABC63A254883}" destId="{690AC9A1-7F88-0048-A77C-B62AC86B8229}" srcOrd="1" destOrd="0" parTransId="{CF417253-1860-8948-A0BE-169CE57839F3}" sibTransId="{B634C5D2-CF90-BB43-82E7-B08DEF17353F}"/>
    <dgm:cxn modelId="{A2318365-9D2E-B244-A168-13BD3CA49113}" type="presOf" srcId="{D761E552-A4C2-5444-BE38-ABC63A254883}" destId="{5746838E-6F28-5441-8178-2F160DD8A4B3}" srcOrd="0" destOrd="0" presId="urn:microsoft.com/office/officeart/2005/8/layout/arrow5"/>
    <dgm:cxn modelId="{6B149E9B-86E2-554D-84B4-FA280AFAFC86}" type="presOf" srcId="{7304E684-776D-D644-8F62-A2AECF3EE18F}" destId="{D6F038CE-24E2-D943-8385-E7C0B6B23DD7}" srcOrd="0" destOrd="0" presId="urn:microsoft.com/office/officeart/2005/8/layout/arrow5"/>
    <dgm:cxn modelId="{4DC0A019-955A-8844-9851-50C77075A2EE}" srcId="{D761E552-A4C2-5444-BE38-ABC63A254883}" destId="{7304E684-776D-D644-8F62-A2AECF3EE18F}" srcOrd="0" destOrd="0" parTransId="{3FD9A8CE-FAF5-564A-8948-972652B1D711}" sibTransId="{469DE15C-B3EA-1F4E-8464-8BA7DCF7CA92}"/>
    <dgm:cxn modelId="{689D4FCB-B0EA-0C43-A8C0-B5DD15F1CD04}" type="presOf" srcId="{690AC9A1-7F88-0048-A77C-B62AC86B8229}" destId="{630B5B5F-682C-A942-9FD4-BA24ABBBF122}" srcOrd="0" destOrd="0" presId="urn:microsoft.com/office/officeart/2005/8/layout/arrow5"/>
    <dgm:cxn modelId="{3345CFAC-7901-E14A-8CFE-7DF5940C7D4B}" type="presParOf" srcId="{5746838E-6F28-5441-8178-2F160DD8A4B3}" destId="{D6F038CE-24E2-D943-8385-E7C0B6B23DD7}" srcOrd="0" destOrd="0" presId="urn:microsoft.com/office/officeart/2005/8/layout/arrow5"/>
    <dgm:cxn modelId="{76EBF76B-E842-044A-9D54-3E683F2814A6}" type="presParOf" srcId="{5746838E-6F28-5441-8178-2F160DD8A4B3}" destId="{630B5B5F-682C-A942-9FD4-BA24ABBBF122}"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B57EDA-023F-4B4F-B9CC-DE1292B5A11A}" type="doc">
      <dgm:prSet loTypeId="urn:microsoft.com/office/officeart/2005/8/layout/process1" loCatId="process" qsTypeId="urn:microsoft.com/office/officeart/2005/8/quickstyle/simple5" qsCatId="simple" csTypeId="urn:microsoft.com/office/officeart/2005/8/colors/accent1_4" csCatId="accent1" phldr="1"/>
      <dgm:spPr/>
    </dgm:pt>
    <dgm:pt modelId="{A6697A53-5974-4A4B-90D2-C11C2E4C83BA}">
      <dgm:prSet phldrT="[Texto]" custT="1"/>
      <dgm:spPr/>
      <dgm:t>
        <a:bodyPr/>
        <a:lstStyle/>
        <a:p>
          <a:r>
            <a:rPr lang="en-US" sz="2000" b="1" dirty="0" err="1">
              <a:latin typeface="+mj-lt"/>
            </a:rPr>
            <a:t>Mejora</a:t>
          </a:r>
          <a:r>
            <a:rPr lang="en-US" sz="2000" b="1" dirty="0">
              <a:latin typeface="+mj-lt"/>
            </a:rPr>
            <a:t> de las </a:t>
          </a:r>
          <a:r>
            <a:rPr lang="en-US" sz="2000" b="1" dirty="0" err="1">
              <a:latin typeface="+mj-lt"/>
            </a:rPr>
            <a:t>relaciones</a:t>
          </a:r>
          <a:r>
            <a:rPr lang="en-US" sz="2000" b="1" dirty="0">
              <a:latin typeface="+mj-lt"/>
            </a:rPr>
            <a:t> </a:t>
          </a:r>
          <a:r>
            <a:rPr lang="en-US" sz="2000" b="1" dirty="0" err="1">
              <a:latin typeface="+mj-lt"/>
            </a:rPr>
            <a:t>estudiante</a:t>
          </a:r>
          <a:r>
            <a:rPr lang="en-US" sz="2000" b="1" dirty="0">
              <a:latin typeface="+mj-lt"/>
            </a:rPr>
            <a:t> / </a:t>
          </a:r>
          <a:r>
            <a:rPr lang="en-US" sz="2000" b="1" dirty="0" err="1">
              <a:latin typeface="+mj-lt"/>
            </a:rPr>
            <a:t>profesor</a:t>
          </a:r>
          <a:r>
            <a:rPr lang="en-US" sz="2000" b="1" dirty="0">
              <a:latin typeface="+mj-lt"/>
            </a:rPr>
            <a:t>, </a:t>
          </a:r>
          <a:r>
            <a:rPr lang="en-US" sz="2000" b="1" dirty="0" err="1">
              <a:latin typeface="+mj-lt"/>
            </a:rPr>
            <a:t>creación</a:t>
          </a:r>
          <a:r>
            <a:rPr lang="en-US" sz="2000" b="1" dirty="0">
              <a:latin typeface="+mj-lt"/>
            </a:rPr>
            <a:t> de </a:t>
          </a:r>
          <a:r>
            <a:rPr lang="en-US" sz="2000" b="1" dirty="0" err="1">
              <a:latin typeface="+mj-lt"/>
            </a:rPr>
            <a:t>comunidades</a:t>
          </a:r>
          <a:r>
            <a:rPr lang="en-US" sz="2000" b="1" dirty="0">
              <a:latin typeface="+mj-lt"/>
            </a:rPr>
            <a:t> de </a:t>
          </a:r>
          <a:r>
            <a:rPr lang="en-US" sz="2000" b="1" dirty="0" err="1">
              <a:latin typeface="+mj-lt"/>
            </a:rPr>
            <a:t>aprendizaje</a:t>
          </a:r>
          <a:endParaRPr lang="es-ES_tradnl" sz="2000" b="1" dirty="0"/>
        </a:p>
      </dgm:t>
    </dgm:pt>
    <dgm:pt modelId="{AFE0FA67-9383-A343-B46E-7169E3A4DC4B}" type="parTrans" cxnId="{EA4B0D93-48D6-4349-B0D6-73C2BB98DAB6}">
      <dgm:prSet/>
      <dgm:spPr/>
      <dgm:t>
        <a:bodyPr/>
        <a:lstStyle/>
        <a:p>
          <a:endParaRPr lang="es-ES_tradnl"/>
        </a:p>
      </dgm:t>
    </dgm:pt>
    <dgm:pt modelId="{07647A3F-8E9C-3143-A2A5-D9CC4AB44C56}" type="sibTrans" cxnId="{EA4B0D93-48D6-4349-B0D6-73C2BB98DAB6}">
      <dgm:prSet/>
      <dgm:spPr/>
      <dgm:t>
        <a:bodyPr/>
        <a:lstStyle/>
        <a:p>
          <a:endParaRPr lang="es-ES_tradnl"/>
        </a:p>
      </dgm:t>
    </dgm:pt>
    <dgm:pt modelId="{E17255C2-96D2-4C4C-B2CB-81641B818F8B}">
      <dgm:prSet phldrT="[Texto]" custT="1"/>
      <dgm:spPr/>
      <dgm:t>
        <a:bodyPr/>
        <a:lstStyle/>
        <a:p>
          <a:r>
            <a:rPr lang="en-US" sz="2000" b="1">
              <a:latin typeface="+mj-lt"/>
            </a:rPr>
            <a:t>Utilizar los datos para identificar a los estudiantes en riesgo y para mejorar la enseñanza</a:t>
          </a:r>
          <a:endParaRPr lang="es-ES_tradnl" sz="2000" b="1" dirty="0"/>
        </a:p>
      </dgm:t>
    </dgm:pt>
    <dgm:pt modelId="{64588731-D8E3-EE46-8AC6-AF9BD66DF140}" type="parTrans" cxnId="{1BFD57B7-BD9A-2B45-8F20-72A5A30876D5}">
      <dgm:prSet/>
      <dgm:spPr/>
      <dgm:t>
        <a:bodyPr/>
        <a:lstStyle/>
        <a:p>
          <a:endParaRPr lang="es-ES_tradnl"/>
        </a:p>
      </dgm:t>
    </dgm:pt>
    <dgm:pt modelId="{3B391B2B-8110-174C-BEAC-8F9040618202}" type="sibTrans" cxnId="{1BFD57B7-BD9A-2B45-8F20-72A5A30876D5}">
      <dgm:prSet/>
      <dgm:spPr/>
      <dgm:t>
        <a:bodyPr/>
        <a:lstStyle/>
        <a:p>
          <a:endParaRPr lang="es-ES_tradnl"/>
        </a:p>
      </dgm:t>
    </dgm:pt>
    <dgm:pt modelId="{E28C5A6C-8465-A946-9066-129410C59C18}">
      <dgm:prSet phldrT="[Texto]" custT="1">
        <dgm:style>
          <a:lnRef idx="0">
            <a:schemeClr val="accent2"/>
          </a:lnRef>
          <a:fillRef idx="3">
            <a:schemeClr val="accent2"/>
          </a:fillRef>
          <a:effectRef idx="3">
            <a:schemeClr val="accent2"/>
          </a:effectRef>
          <a:fontRef idx="minor">
            <a:schemeClr val="lt1"/>
          </a:fontRef>
        </dgm:style>
      </dgm:prSet>
      <dgm:spPr/>
      <dgm:t>
        <a:bodyPr anchor="t"/>
        <a:lstStyle/>
        <a:p>
          <a:r>
            <a:rPr lang="en-US" sz="2000" b="1">
              <a:latin typeface="+mj-lt"/>
            </a:rPr>
            <a:t>Involucrar a las familias y comunidades</a:t>
          </a:r>
          <a:endParaRPr lang="es-ES_tradnl" sz="2000" b="1" dirty="0"/>
        </a:p>
      </dgm:t>
    </dgm:pt>
    <dgm:pt modelId="{3E0A8C10-6351-A34A-8B20-12121D4E1851}" type="parTrans" cxnId="{60C30B20-81A9-4243-86E7-682C98CA4B91}">
      <dgm:prSet/>
      <dgm:spPr/>
      <dgm:t>
        <a:bodyPr/>
        <a:lstStyle/>
        <a:p>
          <a:endParaRPr lang="es-ES_tradnl"/>
        </a:p>
      </dgm:t>
    </dgm:pt>
    <dgm:pt modelId="{0C1EBD95-3660-AF40-A51D-A2A17EE33C48}" type="sibTrans" cxnId="{60C30B20-81A9-4243-86E7-682C98CA4B91}">
      <dgm:prSet/>
      <dgm:spPr/>
      <dgm:t>
        <a:bodyPr/>
        <a:lstStyle/>
        <a:p>
          <a:endParaRPr lang="es-ES_tradnl"/>
        </a:p>
      </dgm:t>
    </dgm:pt>
    <dgm:pt modelId="{0084FC40-42C6-5C4C-A353-ADC33F147397}">
      <dgm:prSet custT="1"/>
      <dgm:spPr/>
      <dgm:t>
        <a:bodyPr/>
        <a:lstStyle/>
        <a:p>
          <a:r>
            <a:rPr lang="en-US" sz="2000" b="1">
              <a:latin typeface="+mj-lt"/>
            </a:rPr>
            <a:t>Énfasis en el mundo real y en un currículo cognitivamente desafiante</a:t>
          </a:r>
          <a:endParaRPr lang="es-ES_tradnl" sz="2000" b="1" dirty="0"/>
        </a:p>
      </dgm:t>
    </dgm:pt>
    <dgm:pt modelId="{6D99197C-4BD4-9840-9E62-AA64DD2392AC}" type="parTrans" cxnId="{9B5E658B-E2FD-804C-A780-5DE28A633FB1}">
      <dgm:prSet/>
      <dgm:spPr/>
      <dgm:t>
        <a:bodyPr/>
        <a:lstStyle/>
        <a:p>
          <a:endParaRPr lang="es-ES_tradnl"/>
        </a:p>
      </dgm:t>
    </dgm:pt>
    <dgm:pt modelId="{498725B6-BEFA-F24F-BBAD-EDD8C2BF003A}" type="sibTrans" cxnId="{9B5E658B-E2FD-804C-A780-5DE28A633FB1}">
      <dgm:prSet/>
      <dgm:spPr/>
      <dgm:t>
        <a:bodyPr/>
        <a:lstStyle/>
        <a:p>
          <a:endParaRPr lang="es-ES_tradnl"/>
        </a:p>
      </dgm:t>
    </dgm:pt>
    <dgm:pt modelId="{9936DFE4-08BF-CE4E-A6E8-149376897A0C}" type="pres">
      <dgm:prSet presAssocID="{DBB57EDA-023F-4B4F-B9CC-DE1292B5A11A}" presName="Name0" presStyleCnt="0">
        <dgm:presLayoutVars>
          <dgm:dir/>
          <dgm:resizeHandles val="exact"/>
        </dgm:presLayoutVars>
      </dgm:prSet>
      <dgm:spPr/>
    </dgm:pt>
    <dgm:pt modelId="{A3381305-0380-2340-B103-8F6EBB617DA5}" type="pres">
      <dgm:prSet presAssocID="{A6697A53-5974-4A4B-90D2-C11C2E4C83BA}" presName="node" presStyleLbl="node1" presStyleIdx="0" presStyleCnt="4" custLinFactNeighborX="62283" custLinFactNeighborY="-26025">
        <dgm:presLayoutVars>
          <dgm:bulletEnabled val="1"/>
        </dgm:presLayoutVars>
      </dgm:prSet>
      <dgm:spPr/>
      <dgm:t>
        <a:bodyPr/>
        <a:lstStyle/>
        <a:p>
          <a:endParaRPr lang="es-CL"/>
        </a:p>
      </dgm:t>
    </dgm:pt>
    <dgm:pt modelId="{193B4E14-20EE-574C-BEBE-29BED5AA5CCD}" type="pres">
      <dgm:prSet presAssocID="{07647A3F-8E9C-3143-A2A5-D9CC4AB44C56}" presName="sibTrans" presStyleLbl="sibTrans2D1" presStyleIdx="0" presStyleCnt="3"/>
      <dgm:spPr/>
      <dgm:t>
        <a:bodyPr/>
        <a:lstStyle/>
        <a:p>
          <a:endParaRPr lang="es-CL"/>
        </a:p>
      </dgm:t>
    </dgm:pt>
    <dgm:pt modelId="{D86534EB-BBA9-D945-9B10-260D76AB6EDF}" type="pres">
      <dgm:prSet presAssocID="{07647A3F-8E9C-3143-A2A5-D9CC4AB44C56}" presName="connectorText" presStyleLbl="sibTrans2D1" presStyleIdx="0" presStyleCnt="3"/>
      <dgm:spPr/>
      <dgm:t>
        <a:bodyPr/>
        <a:lstStyle/>
        <a:p>
          <a:endParaRPr lang="es-CL"/>
        </a:p>
      </dgm:t>
    </dgm:pt>
    <dgm:pt modelId="{54B38EA6-3F06-034C-ABCC-C5E20AEA5E01}" type="pres">
      <dgm:prSet presAssocID="{E17255C2-96D2-4C4C-B2CB-81641B818F8B}" presName="node" presStyleLbl="node1" presStyleIdx="1" presStyleCnt="4" custLinFactNeighborX="54474" custLinFactNeighborY="18289">
        <dgm:presLayoutVars>
          <dgm:bulletEnabled val="1"/>
        </dgm:presLayoutVars>
      </dgm:prSet>
      <dgm:spPr/>
      <dgm:t>
        <a:bodyPr/>
        <a:lstStyle/>
        <a:p>
          <a:endParaRPr lang="es-CL"/>
        </a:p>
      </dgm:t>
    </dgm:pt>
    <dgm:pt modelId="{0E1854E3-1AAE-F548-9146-76339B71127B}" type="pres">
      <dgm:prSet presAssocID="{3B391B2B-8110-174C-BEAC-8F9040618202}" presName="sibTrans" presStyleLbl="sibTrans2D1" presStyleIdx="1" presStyleCnt="3"/>
      <dgm:spPr/>
      <dgm:t>
        <a:bodyPr/>
        <a:lstStyle/>
        <a:p>
          <a:endParaRPr lang="es-CL"/>
        </a:p>
      </dgm:t>
    </dgm:pt>
    <dgm:pt modelId="{11E97350-8065-C740-BE57-CF41A52D9B9F}" type="pres">
      <dgm:prSet presAssocID="{3B391B2B-8110-174C-BEAC-8F9040618202}" presName="connectorText" presStyleLbl="sibTrans2D1" presStyleIdx="1" presStyleCnt="3"/>
      <dgm:spPr/>
      <dgm:t>
        <a:bodyPr/>
        <a:lstStyle/>
        <a:p>
          <a:endParaRPr lang="es-CL"/>
        </a:p>
      </dgm:t>
    </dgm:pt>
    <dgm:pt modelId="{18493E96-787A-0248-AB7D-B428AC2467C2}" type="pres">
      <dgm:prSet presAssocID="{0084FC40-42C6-5C4C-A353-ADC33F147397}" presName="node" presStyleLbl="node1" presStyleIdx="2" presStyleCnt="4" custLinFactNeighborX="17240" custLinFactNeighborY="-13578">
        <dgm:presLayoutVars>
          <dgm:bulletEnabled val="1"/>
        </dgm:presLayoutVars>
      </dgm:prSet>
      <dgm:spPr/>
      <dgm:t>
        <a:bodyPr/>
        <a:lstStyle/>
        <a:p>
          <a:endParaRPr lang="es-CL"/>
        </a:p>
      </dgm:t>
    </dgm:pt>
    <dgm:pt modelId="{C9EFD35D-85A5-5242-A3BA-C23752C7A146}" type="pres">
      <dgm:prSet presAssocID="{498725B6-BEFA-F24F-BBAD-EDD8C2BF003A}" presName="sibTrans" presStyleLbl="sibTrans2D1" presStyleIdx="2" presStyleCnt="3"/>
      <dgm:spPr/>
      <dgm:t>
        <a:bodyPr/>
        <a:lstStyle/>
        <a:p>
          <a:endParaRPr lang="es-CL"/>
        </a:p>
      </dgm:t>
    </dgm:pt>
    <dgm:pt modelId="{32E5B69C-B2A9-AF47-9EA3-53318513B584}" type="pres">
      <dgm:prSet presAssocID="{498725B6-BEFA-F24F-BBAD-EDD8C2BF003A}" presName="connectorText" presStyleLbl="sibTrans2D1" presStyleIdx="2" presStyleCnt="3"/>
      <dgm:spPr/>
      <dgm:t>
        <a:bodyPr/>
        <a:lstStyle/>
        <a:p>
          <a:endParaRPr lang="es-CL"/>
        </a:p>
      </dgm:t>
    </dgm:pt>
    <dgm:pt modelId="{B06AEA4A-7969-4241-AB1F-0C1BF7144CE7}" type="pres">
      <dgm:prSet presAssocID="{E28C5A6C-8465-A946-9066-129410C59C18}" presName="node" presStyleLbl="node1" presStyleIdx="3" presStyleCnt="4" custLinFactNeighborX="9454" custLinFactNeighborY="39284">
        <dgm:presLayoutVars>
          <dgm:bulletEnabled val="1"/>
        </dgm:presLayoutVars>
      </dgm:prSet>
      <dgm:spPr/>
      <dgm:t>
        <a:bodyPr/>
        <a:lstStyle/>
        <a:p>
          <a:endParaRPr lang="es-CL"/>
        </a:p>
      </dgm:t>
    </dgm:pt>
  </dgm:ptLst>
  <dgm:cxnLst>
    <dgm:cxn modelId="{58CCF8D8-3D42-574D-9F58-0E4C7DD8DDE6}" type="presOf" srcId="{E17255C2-96D2-4C4C-B2CB-81641B818F8B}" destId="{54B38EA6-3F06-034C-ABCC-C5E20AEA5E01}" srcOrd="0" destOrd="0" presId="urn:microsoft.com/office/officeart/2005/8/layout/process1"/>
    <dgm:cxn modelId="{50B86067-92AD-F64B-837A-97EEF7818057}" type="presOf" srcId="{3B391B2B-8110-174C-BEAC-8F9040618202}" destId="{0E1854E3-1AAE-F548-9146-76339B71127B}" srcOrd="0" destOrd="0" presId="urn:microsoft.com/office/officeart/2005/8/layout/process1"/>
    <dgm:cxn modelId="{EA4B0D93-48D6-4349-B0D6-73C2BB98DAB6}" srcId="{DBB57EDA-023F-4B4F-B9CC-DE1292B5A11A}" destId="{A6697A53-5974-4A4B-90D2-C11C2E4C83BA}" srcOrd="0" destOrd="0" parTransId="{AFE0FA67-9383-A343-B46E-7169E3A4DC4B}" sibTransId="{07647A3F-8E9C-3143-A2A5-D9CC4AB44C56}"/>
    <dgm:cxn modelId="{63A03C9A-AACC-8841-9717-02CC1441D635}" type="presOf" srcId="{07647A3F-8E9C-3143-A2A5-D9CC4AB44C56}" destId="{D86534EB-BBA9-D945-9B10-260D76AB6EDF}" srcOrd="1" destOrd="0" presId="urn:microsoft.com/office/officeart/2005/8/layout/process1"/>
    <dgm:cxn modelId="{6C197846-3B7C-6B41-BC8C-BB6CB5FA411B}" type="presOf" srcId="{DBB57EDA-023F-4B4F-B9CC-DE1292B5A11A}" destId="{9936DFE4-08BF-CE4E-A6E8-149376897A0C}" srcOrd="0" destOrd="0" presId="urn:microsoft.com/office/officeart/2005/8/layout/process1"/>
    <dgm:cxn modelId="{DF0C91C2-FCBB-564A-89E6-93704BE01F35}" type="presOf" srcId="{3B391B2B-8110-174C-BEAC-8F9040618202}" destId="{11E97350-8065-C740-BE57-CF41A52D9B9F}" srcOrd="1" destOrd="0" presId="urn:microsoft.com/office/officeart/2005/8/layout/process1"/>
    <dgm:cxn modelId="{CA4D97FC-E7C9-5345-81F1-9582C4C8FF75}" type="presOf" srcId="{498725B6-BEFA-F24F-BBAD-EDD8C2BF003A}" destId="{C9EFD35D-85A5-5242-A3BA-C23752C7A146}" srcOrd="0" destOrd="0" presId="urn:microsoft.com/office/officeart/2005/8/layout/process1"/>
    <dgm:cxn modelId="{9B5E658B-E2FD-804C-A780-5DE28A633FB1}" srcId="{DBB57EDA-023F-4B4F-B9CC-DE1292B5A11A}" destId="{0084FC40-42C6-5C4C-A353-ADC33F147397}" srcOrd="2" destOrd="0" parTransId="{6D99197C-4BD4-9840-9E62-AA64DD2392AC}" sibTransId="{498725B6-BEFA-F24F-BBAD-EDD8C2BF003A}"/>
    <dgm:cxn modelId="{60C30B20-81A9-4243-86E7-682C98CA4B91}" srcId="{DBB57EDA-023F-4B4F-B9CC-DE1292B5A11A}" destId="{E28C5A6C-8465-A946-9066-129410C59C18}" srcOrd="3" destOrd="0" parTransId="{3E0A8C10-6351-A34A-8B20-12121D4E1851}" sibTransId="{0C1EBD95-3660-AF40-A51D-A2A17EE33C48}"/>
    <dgm:cxn modelId="{7124A628-6B65-3940-A7C6-C8C8E345594F}" type="presOf" srcId="{A6697A53-5974-4A4B-90D2-C11C2E4C83BA}" destId="{A3381305-0380-2340-B103-8F6EBB617DA5}" srcOrd="0" destOrd="0" presId="urn:microsoft.com/office/officeart/2005/8/layout/process1"/>
    <dgm:cxn modelId="{2E5F3651-9BA6-D949-875B-B622384ED99F}" type="presOf" srcId="{498725B6-BEFA-F24F-BBAD-EDD8C2BF003A}" destId="{32E5B69C-B2A9-AF47-9EA3-53318513B584}" srcOrd="1" destOrd="0" presId="urn:microsoft.com/office/officeart/2005/8/layout/process1"/>
    <dgm:cxn modelId="{676C90EB-89F9-F042-A939-6442A27620FF}" type="presOf" srcId="{07647A3F-8E9C-3143-A2A5-D9CC4AB44C56}" destId="{193B4E14-20EE-574C-BEBE-29BED5AA5CCD}" srcOrd="0" destOrd="0" presId="urn:microsoft.com/office/officeart/2005/8/layout/process1"/>
    <dgm:cxn modelId="{1BFD57B7-BD9A-2B45-8F20-72A5A30876D5}" srcId="{DBB57EDA-023F-4B4F-B9CC-DE1292B5A11A}" destId="{E17255C2-96D2-4C4C-B2CB-81641B818F8B}" srcOrd="1" destOrd="0" parTransId="{64588731-D8E3-EE46-8AC6-AF9BD66DF140}" sibTransId="{3B391B2B-8110-174C-BEAC-8F9040618202}"/>
    <dgm:cxn modelId="{32FACE3D-72F5-7F47-9998-403851A9E64F}" type="presOf" srcId="{0084FC40-42C6-5C4C-A353-ADC33F147397}" destId="{18493E96-787A-0248-AB7D-B428AC2467C2}" srcOrd="0" destOrd="0" presId="urn:microsoft.com/office/officeart/2005/8/layout/process1"/>
    <dgm:cxn modelId="{1E132FCF-2CD6-D741-A91F-901F28DD257E}" type="presOf" srcId="{E28C5A6C-8465-A946-9066-129410C59C18}" destId="{B06AEA4A-7969-4241-AB1F-0C1BF7144CE7}" srcOrd="0" destOrd="0" presId="urn:microsoft.com/office/officeart/2005/8/layout/process1"/>
    <dgm:cxn modelId="{F8B50D15-B117-6941-942A-3CB7EABABD5E}" type="presParOf" srcId="{9936DFE4-08BF-CE4E-A6E8-149376897A0C}" destId="{A3381305-0380-2340-B103-8F6EBB617DA5}" srcOrd="0" destOrd="0" presId="urn:microsoft.com/office/officeart/2005/8/layout/process1"/>
    <dgm:cxn modelId="{9B601E29-8163-3F41-B081-D76450B8A0A5}" type="presParOf" srcId="{9936DFE4-08BF-CE4E-A6E8-149376897A0C}" destId="{193B4E14-20EE-574C-BEBE-29BED5AA5CCD}" srcOrd="1" destOrd="0" presId="urn:microsoft.com/office/officeart/2005/8/layout/process1"/>
    <dgm:cxn modelId="{DD67F467-EE33-A446-8E1A-F5EEC8A1B4C6}" type="presParOf" srcId="{193B4E14-20EE-574C-BEBE-29BED5AA5CCD}" destId="{D86534EB-BBA9-D945-9B10-260D76AB6EDF}" srcOrd="0" destOrd="0" presId="urn:microsoft.com/office/officeart/2005/8/layout/process1"/>
    <dgm:cxn modelId="{7E663074-230E-7C47-B1FC-3CDEDB1EDF4F}" type="presParOf" srcId="{9936DFE4-08BF-CE4E-A6E8-149376897A0C}" destId="{54B38EA6-3F06-034C-ABCC-C5E20AEA5E01}" srcOrd="2" destOrd="0" presId="urn:microsoft.com/office/officeart/2005/8/layout/process1"/>
    <dgm:cxn modelId="{C8AE86ED-84A7-6540-9ED4-D6B457EA89ED}" type="presParOf" srcId="{9936DFE4-08BF-CE4E-A6E8-149376897A0C}" destId="{0E1854E3-1AAE-F548-9146-76339B71127B}" srcOrd="3" destOrd="0" presId="urn:microsoft.com/office/officeart/2005/8/layout/process1"/>
    <dgm:cxn modelId="{11EA327D-3CC8-5E4D-8BBE-367CFA3A15FF}" type="presParOf" srcId="{0E1854E3-1AAE-F548-9146-76339B71127B}" destId="{11E97350-8065-C740-BE57-CF41A52D9B9F}" srcOrd="0" destOrd="0" presId="urn:microsoft.com/office/officeart/2005/8/layout/process1"/>
    <dgm:cxn modelId="{3F227EE0-027B-C44B-940C-41982AE09585}" type="presParOf" srcId="{9936DFE4-08BF-CE4E-A6E8-149376897A0C}" destId="{18493E96-787A-0248-AB7D-B428AC2467C2}" srcOrd="4" destOrd="0" presId="urn:microsoft.com/office/officeart/2005/8/layout/process1"/>
    <dgm:cxn modelId="{8FD76341-F162-C145-BE01-A6B192B4803A}" type="presParOf" srcId="{9936DFE4-08BF-CE4E-A6E8-149376897A0C}" destId="{C9EFD35D-85A5-5242-A3BA-C23752C7A146}" srcOrd="5" destOrd="0" presId="urn:microsoft.com/office/officeart/2005/8/layout/process1"/>
    <dgm:cxn modelId="{931E467B-BCFE-B04D-ACD0-5CB181D25783}" type="presParOf" srcId="{C9EFD35D-85A5-5242-A3BA-C23752C7A146}" destId="{32E5B69C-B2A9-AF47-9EA3-53318513B584}" srcOrd="0" destOrd="0" presId="urn:microsoft.com/office/officeart/2005/8/layout/process1"/>
    <dgm:cxn modelId="{2634FA46-9A5D-464B-B73F-0FC8B1173952}" type="presParOf" srcId="{9936DFE4-08BF-CE4E-A6E8-149376897A0C}" destId="{B06AEA4A-7969-4241-AB1F-0C1BF7144CE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046994-4062-472F-B728-0173FA71577D}" type="doc">
      <dgm:prSet loTypeId="urn:microsoft.com/office/officeart/2009/3/layout/CircleRelationship" loCatId="relationship" qsTypeId="urn:microsoft.com/office/officeart/2005/8/quickstyle/simple4" qsCatId="simple" csTypeId="urn:microsoft.com/office/officeart/2005/8/colors/colorful2" csCatId="colorful" phldr="1"/>
      <dgm:spPr/>
      <dgm:t>
        <a:bodyPr/>
        <a:lstStyle/>
        <a:p>
          <a:endParaRPr lang="es-CL"/>
        </a:p>
      </dgm:t>
    </dgm:pt>
    <dgm:pt modelId="{45316DEA-B942-46B8-A2AA-7AB095985763}">
      <dgm:prSet phldrT="[Texto]" custT="1"/>
      <dgm:spPr/>
      <dgm:t>
        <a:bodyPr/>
        <a:lstStyle/>
        <a:p>
          <a:r>
            <a:rPr lang="es-ES_tradnl" sz="2000" b="1" dirty="0">
              <a:latin typeface="+mn-lt"/>
            </a:rPr>
            <a:t>Orientaciones para las estrategias genéricas</a:t>
          </a:r>
          <a:r>
            <a:rPr lang="en-US" sz="2000" b="1" dirty="0">
              <a:latin typeface="+mn-lt"/>
            </a:rPr>
            <a:t/>
          </a:r>
          <a:br>
            <a:rPr lang="en-US" sz="2000" b="1" dirty="0">
              <a:latin typeface="+mn-lt"/>
            </a:rPr>
          </a:br>
          <a:r>
            <a:rPr lang="en-US" sz="2000" b="1" dirty="0" err="1">
              <a:latin typeface="+mn-lt"/>
            </a:rPr>
            <a:t>Promoviendo</a:t>
          </a:r>
          <a:r>
            <a:rPr lang="en-US" sz="2000" b="1" dirty="0">
              <a:latin typeface="+mn-lt"/>
            </a:rPr>
            <a:t> el CE a </a:t>
          </a:r>
          <a:r>
            <a:rPr lang="en-US" sz="2000" b="1" dirty="0" err="1">
              <a:latin typeface="+mn-lt"/>
            </a:rPr>
            <a:t>trav</a:t>
          </a:r>
          <a:r>
            <a:rPr lang="es-ES" sz="2000" b="1" dirty="0" err="1">
              <a:latin typeface="+mn-lt"/>
            </a:rPr>
            <a:t>és</a:t>
          </a:r>
          <a:r>
            <a:rPr lang="es-ES" sz="2000" b="1" dirty="0">
              <a:latin typeface="+mn-lt"/>
            </a:rPr>
            <a:t> de la tarea</a:t>
          </a:r>
          <a:endParaRPr lang="es-CL" sz="2000" dirty="0"/>
        </a:p>
      </dgm:t>
    </dgm:pt>
    <dgm:pt modelId="{AE9AA28E-975D-4BAC-AA64-AD198A470AB9}" type="parTrans" cxnId="{4793A890-12D3-4DFC-8E09-69956FECD8AB}">
      <dgm:prSet/>
      <dgm:spPr/>
      <dgm:t>
        <a:bodyPr/>
        <a:lstStyle/>
        <a:p>
          <a:endParaRPr lang="es-CL" sz="4000"/>
        </a:p>
      </dgm:t>
    </dgm:pt>
    <dgm:pt modelId="{639AC1CE-8BFB-4FD0-AD03-E75F8B36469D}" type="sibTrans" cxnId="{4793A890-12D3-4DFC-8E09-69956FECD8AB}">
      <dgm:prSet/>
      <dgm:spPr/>
      <dgm:t>
        <a:bodyPr/>
        <a:lstStyle/>
        <a:p>
          <a:endParaRPr lang="es-CL" sz="2800"/>
        </a:p>
      </dgm:t>
    </dgm:pt>
    <dgm:pt modelId="{57A3EEFD-FB2E-40F7-AA0D-65B07E0D92C0}">
      <dgm:prSet phldrT="[Texto]" custT="1"/>
      <dgm:spPr/>
      <dgm:t>
        <a:bodyPr/>
        <a:lstStyle/>
        <a:p>
          <a:r>
            <a:rPr lang="en-US" sz="1100" b="1"/>
            <a:t>Desarrollan habilidades (creatividad, s</a:t>
          </a:r>
          <a:r>
            <a:rPr lang="es-ES" sz="1100" b="1"/>
            <a:t>íntesis, demostrar)</a:t>
          </a:r>
          <a:endParaRPr lang="es-CL" sz="1100"/>
        </a:p>
      </dgm:t>
    </dgm:pt>
    <dgm:pt modelId="{129FA729-D53E-46DA-A394-118EB01AB67B}" type="parTrans" cxnId="{954F4892-593E-45B6-899F-8815461237F0}">
      <dgm:prSet/>
      <dgm:spPr/>
      <dgm:t>
        <a:bodyPr/>
        <a:lstStyle/>
        <a:p>
          <a:endParaRPr lang="es-CL" sz="4000"/>
        </a:p>
      </dgm:t>
    </dgm:pt>
    <dgm:pt modelId="{93F78796-862D-49BC-B0A0-4319EA139D97}" type="sibTrans" cxnId="{954F4892-593E-45B6-899F-8815461237F0}">
      <dgm:prSet/>
      <dgm:spPr/>
      <dgm:t>
        <a:bodyPr/>
        <a:lstStyle/>
        <a:p>
          <a:endParaRPr lang="es-CL" sz="2800"/>
        </a:p>
      </dgm:t>
    </dgm:pt>
    <dgm:pt modelId="{AE4D03F4-3CF1-4227-81AE-AFAF6B1AD80E}">
      <dgm:prSet phldrT="[Texto]" custT="1"/>
      <dgm:spPr/>
      <dgm:t>
        <a:bodyPr/>
        <a:lstStyle/>
        <a:p>
          <a:r>
            <a:rPr lang="es-ES_tradnl" sz="1100" b="1"/>
            <a:t>Implican investigaci</a:t>
          </a:r>
          <a:r>
            <a:rPr lang="es-ES" sz="1100" b="1"/>
            <a:t>ón, crean conocimiento</a:t>
          </a:r>
          <a:endParaRPr lang="es-CL" sz="1100"/>
        </a:p>
      </dgm:t>
    </dgm:pt>
    <dgm:pt modelId="{6C846963-AECA-4B84-87CF-46112C2BAC8B}" type="parTrans" cxnId="{B1679187-1FAD-4661-9755-1D33D1157784}">
      <dgm:prSet/>
      <dgm:spPr/>
      <dgm:t>
        <a:bodyPr/>
        <a:lstStyle/>
        <a:p>
          <a:endParaRPr lang="es-CL" sz="4000"/>
        </a:p>
      </dgm:t>
    </dgm:pt>
    <dgm:pt modelId="{CDC85EDE-8950-4D80-B43C-8BD804800E24}" type="sibTrans" cxnId="{B1679187-1FAD-4661-9755-1D33D1157784}">
      <dgm:prSet/>
      <dgm:spPr/>
      <dgm:t>
        <a:bodyPr/>
        <a:lstStyle/>
        <a:p>
          <a:endParaRPr lang="es-CL" sz="2800"/>
        </a:p>
      </dgm:t>
    </dgm:pt>
    <dgm:pt modelId="{71DC7EBF-A6B4-4B28-8401-5824FC20C4BB}">
      <dgm:prSet phldrT="[Texto]" custT="1"/>
      <dgm:spPr/>
      <dgm:t>
        <a:bodyPr/>
        <a:lstStyle/>
        <a:p>
          <a:r>
            <a:rPr lang="es-ES_tradnl" sz="1100" b="1"/>
            <a:t>Problemas reales (pertinencia y con sentido)</a:t>
          </a:r>
          <a:endParaRPr lang="es-CL" sz="1100"/>
        </a:p>
      </dgm:t>
    </dgm:pt>
    <dgm:pt modelId="{D2992BC1-A234-4F2B-A8C3-653D9A8D1C61}" type="parTrans" cxnId="{614CFE15-39A3-44D9-B42C-CDC6F5BF5AC6}">
      <dgm:prSet/>
      <dgm:spPr/>
      <dgm:t>
        <a:bodyPr/>
        <a:lstStyle/>
        <a:p>
          <a:endParaRPr lang="es-CL" sz="4000"/>
        </a:p>
      </dgm:t>
    </dgm:pt>
    <dgm:pt modelId="{2D8FA7E3-A13E-4815-9354-4B0054FE31A6}" type="sibTrans" cxnId="{614CFE15-39A3-44D9-B42C-CDC6F5BF5AC6}">
      <dgm:prSet/>
      <dgm:spPr/>
      <dgm:t>
        <a:bodyPr/>
        <a:lstStyle/>
        <a:p>
          <a:endParaRPr lang="es-CL" sz="2800"/>
        </a:p>
      </dgm:t>
    </dgm:pt>
    <dgm:pt modelId="{C5ABCAA1-4A7E-4E86-ABF5-15AE393B1038}">
      <dgm:prSet/>
      <dgm:spPr/>
      <dgm:t>
        <a:bodyPr/>
        <a:lstStyle/>
        <a:p>
          <a:endParaRPr lang="en-US" sz="2800"/>
        </a:p>
      </dgm:t>
    </dgm:pt>
    <dgm:pt modelId="{CC59250F-03C8-47FB-884E-E6A900E71AE1}" type="parTrans" cxnId="{7CE517B0-0200-4E48-9928-80B681A65382}">
      <dgm:prSet/>
      <dgm:spPr/>
      <dgm:t>
        <a:bodyPr/>
        <a:lstStyle/>
        <a:p>
          <a:endParaRPr lang="es-CL" sz="4000"/>
        </a:p>
      </dgm:t>
    </dgm:pt>
    <dgm:pt modelId="{66FEFB49-17F8-42AB-A7BE-F96460E5C01F}" type="sibTrans" cxnId="{7CE517B0-0200-4E48-9928-80B681A65382}">
      <dgm:prSet/>
      <dgm:spPr/>
      <dgm:t>
        <a:bodyPr/>
        <a:lstStyle/>
        <a:p>
          <a:endParaRPr lang="es-CL" sz="2800"/>
        </a:p>
      </dgm:t>
    </dgm:pt>
    <dgm:pt modelId="{6F77115F-4320-4E3E-B895-AB418E535750}">
      <dgm:prSet/>
      <dgm:spPr/>
      <dgm:t>
        <a:bodyPr/>
        <a:lstStyle/>
        <a:p>
          <a:endParaRPr lang="en-US" sz="2800"/>
        </a:p>
      </dgm:t>
    </dgm:pt>
    <dgm:pt modelId="{C3890F77-A735-484B-9D51-4BBDCC23FD5D}" type="parTrans" cxnId="{4B66956B-4244-43CC-8C11-B08F4989856D}">
      <dgm:prSet/>
      <dgm:spPr/>
      <dgm:t>
        <a:bodyPr/>
        <a:lstStyle/>
        <a:p>
          <a:endParaRPr lang="es-CL" sz="4000"/>
        </a:p>
      </dgm:t>
    </dgm:pt>
    <dgm:pt modelId="{C4197BDF-09EE-4388-8A7F-3E604D09D11D}" type="sibTrans" cxnId="{4B66956B-4244-43CC-8C11-B08F4989856D}">
      <dgm:prSet/>
      <dgm:spPr/>
      <dgm:t>
        <a:bodyPr/>
        <a:lstStyle/>
        <a:p>
          <a:endParaRPr lang="es-CL" sz="2800"/>
        </a:p>
      </dgm:t>
    </dgm:pt>
    <dgm:pt modelId="{48E49523-0646-48A6-AB09-B98E3742BE3F}">
      <dgm:prSet phldrT="[Texto]" custT="1"/>
      <dgm:spPr/>
      <dgm:t>
        <a:bodyPr/>
        <a:lstStyle/>
        <a:p>
          <a:r>
            <a:rPr lang="es-ES_tradnl" sz="1100" b="1"/>
            <a:t>Autonom</a:t>
          </a:r>
          <a:r>
            <a:rPr lang="es-ES" sz="1100" b="1"/>
            <a:t>ía, desafiantes, voz a los estudiantes, presentación pública</a:t>
          </a:r>
          <a:endParaRPr lang="es-CL" sz="1100"/>
        </a:p>
      </dgm:t>
    </dgm:pt>
    <dgm:pt modelId="{76D9BF04-8E0C-4109-B0E7-5B80E52833D5}" type="parTrans" cxnId="{41322907-A167-4065-A655-CDCFEAFC85DB}">
      <dgm:prSet/>
      <dgm:spPr/>
      <dgm:t>
        <a:bodyPr/>
        <a:lstStyle/>
        <a:p>
          <a:endParaRPr lang="es-CL" sz="4000"/>
        </a:p>
      </dgm:t>
    </dgm:pt>
    <dgm:pt modelId="{9D061540-FE14-41C4-9343-446B9EEA75B9}" type="sibTrans" cxnId="{41322907-A167-4065-A655-CDCFEAFC85DB}">
      <dgm:prSet/>
      <dgm:spPr/>
      <dgm:t>
        <a:bodyPr/>
        <a:lstStyle/>
        <a:p>
          <a:endParaRPr lang="es-CL" sz="2800"/>
        </a:p>
      </dgm:t>
    </dgm:pt>
    <dgm:pt modelId="{329F985F-C410-4332-AF97-93CD0E371CAE}">
      <dgm:prSet phldrT="[Texto]" custT="1"/>
      <dgm:spPr/>
      <dgm:t>
        <a:bodyPr/>
        <a:lstStyle/>
        <a:p>
          <a:r>
            <a:rPr lang="es-ES_tradnl" sz="1100" b="1"/>
            <a:t>Comprensi</a:t>
          </a:r>
          <a:r>
            <a:rPr lang="es-ES" sz="1100" b="1"/>
            <a:t>ón antes que en la respuesta correcta</a:t>
          </a:r>
          <a:endParaRPr lang="es-CL" sz="1100"/>
        </a:p>
      </dgm:t>
    </dgm:pt>
    <dgm:pt modelId="{9BC24A8E-F07E-41F1-B733-EDB3A271AAF2}" type="parTrans" cxnId="{2BCB302E-D0E0-43A5-ACDC-69EBB3D69FC9}">
      <dgm:prSet/>
      <dgm:spPr/>
      <dgm:t>
        <a:bodyPr/>
        <a:lstStyle/>
        <a:p>
          <a:endParaRPr lang="es-CL" sz="4000"/>
        </a:p>
      </dgm:t>
    </dgm:pt>
    <dgm:pt modelId="{B0491C32-61E9-4507-B17A-EFC465572F80}" type="sibTrans" cxnId="{2BCB302E-D0E0-43A5-ACDC-69EBB3D69FC9}">
      <dgm:prSet/>
      <dgm:spPr/>
      <dgm:t>
        <a:bodyPr/>
        <a:lstStyle/>
        <a:p>
          <a:endParaRPr lang="es-CL" sz="2800"/>
        </a:p>
      </dgm:t>
    </dgm:pt>
    <dgm:pt modelId="{9FFECCAC-5EA7-44CC-9E91-45C9AF06C464}" type="pres">
      <dgm:prSet presAssocID="{10046994-4062-472F-B728-0173FA71577D}" presName="Name0" presStyleCnt="0">
        <dgm:presLayoutVars>
          <dgm:chMax val="1"/>
          <dgm:chPref val="1"/>
        </dgm:presLayoutVars>
      </dgm:prSet>
      <dgm:spPr/>
      <dgm:t>
        <a:bodyPr/>
        <a:lstStyle/>
        <a:p>
          <a:endParaRPr lang="es-CL"/>
        </a:p>
      </dgm:t>
    </dgm:pt>
    <dgm:pt modelId="{D98C4F54-A353-458D-A982-4EF283118C86}" type="pres">
      <dgm:prSet presAssocID="{45316DEA-B942-46B8-A2AA-7AB095985763}" presName="Parent" presStyleLbl="node0" presStyleIdx="0" presStyleCnt="1">
        <dgm:presLayoutVars>
          <dgm:chMax val="5"/>
          <dgm:chPref val="5"/>
        </dgm:presLayoutVars>
      </dgm:prSet>
      <dgm:spPr/>
      <dgm:t>
        <a:bodyPr/>
        <a:lstStyle/>
        <a:p>
          <a:endParaRPr lang="es-CL"/>
        </a:p>
      </dgm:t>
    </dgm:pt>
    <dgm:pt modelId="{081B87A6-E61B-4BAC-A2E8-EAA70974379F}" type="pres">
      <dgm:prSet presAssocID="{45316DEA-B942-46B8-A2AA-7AB095985763}" presName="Accent2" presStyleLbl="node1" presStyleIdx="0" presStyleCnt="19"/>
      <dgm:spPr/>
    </dgm:pt>
    <dgm:pt modelId="{BC3C67B4-1067-4C69-B26E-ADA12FB09DC0}" type="pres">
      <dgm:prSet presAssocID="{45316DEA-B942-46B8-A2AA-7AB095985763}" presName="Accent3" presStyleLbl="node1" presStyleIdx="1" presStyleCnt="19"/>
      <dgm:spPr/>
    </dgm:pt>
    <dgm:pt modelId="{A9F0955F-F5D7-4304-8B75-D2CFE4AF2ACB}" type="pres">
      <dgm:prSet presAssocID="{45316DEA-B942-46B8-A2AA-7AB095985763}" presName="Accent4" presStyleLbl="node1" presStyleIdx="2" presStyleCnt="19"/>
      <dgm:spPr/>
    </dgm:pt>
    <dgm:pt modelId="{A18D6E6E-BEBE-4100-BDC2-C0AAFFC92B44}" type="pres">
      <dgm:prSet presAssocID="{45316DEA-B942-46B8-A2AA-7AB095985763}" presName="Accent5" presStyleLbl="node1" presStyleIdx="3" presStyleCnt="19"/>
      <dgm:spPr/>
    </dgm:pt>
    <dgm:pt modelId="{2B458137-4728-45D6-8E56-D05D90029362}" type="pres">
      <dgm:prSet presAssocID="{45316DEA-B942-46B8-A2AA-7AB095985763}" presName="Accent6" presStyleLbl="node1" presStyleIdx="4" presStyleCnt="19"/>
      <dgm:spPr/>
    </dgm:pt>
    <dgm:pt modelId="{AC0F77A6-028F-47FB-ABEA-D81F790C9895}" type="pres">
      <dgm:prSet presAssocID="{57A3EEFD-FB2E-40F7-AA0D-65B07E0D92C0}" presName="Child1" presStyleLbl="node1" presStyleIdx="5" presStyleCnt="19">
        <dgm:presLayoutVars>
          <dgm:chMax val="0"/>
          <dgm:chPref val="0"/>
        </dgm:presLayoutVars>
      </dgm:prSet>
      <dgm:spPr/>
      <dgm:t>
        <a:bodyPr/>
        <a:lstStyle/>
        <a:p>
          <a:endParaRPr lang="es-CL"/>
        </a:p>
      </dgm:t>
    </dgm:pt>
    <dgm:pt modelId="{47991056-7F3E-455E-9CF7-3DEA1211F42E}" type="pres">
      <dgm:prSet presAssocID="{57A3EEFD-FB2E-40F7-AA0D-65B07E0D92C0}" presName="Accent7" presStyleCnt="0"/>
      <dgm:spPr/>
    </dgm:pt>
    <dgm:pt modelId="{03CFDFD3-FB3A-4EE0-8CE8-04733B0523FA}" type="pres">
      <dgm:prSet presAssocID="{57A3EEFD-FB2E-40F7-AA0D-65B07E0D92C0}" presName="AccentHold1" presStyleLbl="node1" presStyleIdx="6" presStyleCnt="19"/>
      <dgm:spPr/>
    </dgm:pt>
    <dgm:pt modelId="{A48D1861-6143-458E-8888-08B1FDE43551}" type="pres">
      <dgm:prSet presAssocID="{57A3EEFD-FB2E-40F7-AA0D-65B07E0D92C0}" presName="Accent8" presStyleCnt="0"/>
      <dgm:spPr/>
    </dgm:pt>
    <dgm:pt modelId="{23C71A7F-7A4A-4D3E-A8BC-11DC70EC5901}" type="pres">
      <dgm:prSet presAssocID="{57A3EEFD-FB2E-40F7-AA0D-65B07E0D92C0}" presName="AccentHold2" presStyleLbl="node1" presStyleIdx="7" presStyleCnt="19"/>
      <dgm:spPr/>
    </dgm:pt>
    <dgm:pt modelId="{3EDB515B-8DEC-4CAC-A2F2-4C8AB8968C2F}" type="pres">
      <dgm:prSet presAssocID="{AE4D03F4-3CF1-4227-81AE-AFAF6B1AD80E}" presName="Child2" presStyleLbl="node1" presStyleIdx="8" presStyleCnt="19">
        <dgm:presLayoutVars>
          <dgm:chMax val="0"/>
          <dgm:chPref val="0"/>
        </dgm:presLayoutVars>
      </dgm:prSet>
      <dgm:spPr/>
      <dgm:t>
        <a:bodyPr/>
        <a:lstStyle/>
        <a:p>
          <a:endParaRPr lang="es-CL"/>
        </a:p>
      </dgm:t>
    </dgm:pt>
    <dgm:pt modelId="{983DE3FE-27FC-44EC-A732-014983F4B1F9}" type="pres">
      <dgm:prSet presAssocID="{AE4D03F4-3CF1-4227-81AE-AFAF6B1AD80E}" presName="Accent9" presStyleCnt="0"/>
      <dgm:spPr/>
    </dgm:pt>
    <dgm:pt modelId="{7AB281C6-F7E5-411C-A620-2B1D2A7261EE}" type="pres">
      <dgm:prSet presAssocID="{AE4D03F4-3CF1-4227-81AE-AFAF6B1AD80E}" presName="AccentHold1" presStyleLbl="node1" presStyleIdx="9" presStyleCnt="19"/>
      <dgm:spPr/>
    </dgm:pt>
    <dgm:pt modelId="{83D9E545-3B15-4B3E-B2B8-833A8A88EF37}" type="pres">
      <dgm:prSet presAssocID="{AE4D03F4-3CF1-4227-81AE-AFAF6B1AD80E}" presName="Accent10" presStyleCnt="0"/>
      <dgm:spPr/>
    </dgm:pt>
    <dgm:pt modelId="{62BE988B-6341-49A6-8955-0FFD21D98008}" type="pres">
      <dgm:prSet presAssocID="{AE4D03F4-3CF1-4227-81AE-AFAF6B1AD80E}" presName="AccentHold2" presStyleLbl="node1" presStyleIdx="10" presStyleCnt="19"/>
      <dgm:spPr/>
    </dgm:pt>
    <dgm:pt modelId="{A96928A1-DBAC-4FF1-B2BC-37EF9BF9ED4D}" type="pres">
      <dgm:prSet presAssocID="{AE4D03F4-3CF1-4227-81AE-AFAF6B1AD80E}" presName="Accent11" presStyleCnt="0"/>
      <dgm:spPr/>
    </dgm:pt>
    <dgm:pt modelId="{69A34CFE-5758-4D59-AB3A-46EECD435EA3}" type="pres">
      <dgm:prSet presAssocID="{AE4D03F4-3CF1-4227-81AE-AFAF6B1AD80E}" presName="AccentHold3" presStyleLbl="node1" presStyleIdx="11" presStyleCnt="19"/>
      <dgm:spPr/>
    </dgm:pt>
    <dgm:pt modelId="{3A6F315C-F4A5-4CF9-9976-B982345A1287}" type="pres">
      <dgm:prSet presAssocID="{71DC7EBF-A6B4-4B28-8401-5824FC20C4BB}" presName="Child3" presStyleLbl="node1" presStyleIdx="12" presStyleCnt="19" custLinFactNeighborX="-62086" custLinFactNeighborY="85582">
        <dgm:presLayoutVars>
          <dgm:chMax val="0"/>
          <dgm:chPref val="0"/>
        </dgm:presLayoutVars>
      </dgm:prSet>
      <dgm:spPr/>
      <dgm:t>
        <a:bodyPr/>
        <a:lstStyle/>
        <a:p>
          <a:endParaRPr lang="es-CL"/>
        </a:p>
      </dgm:t>
    </dgm:pt>
    <dgm:pt modelId="{AFB7DBFA-758D-47DC-8FF3-16C322C3873B}" type="pres">
      <dgm:prSet presAssocID="{71DC7EBF-A6B4-4B28-8401-5824FC20C4BB}" presName="Accent12" presStyleCnt="0"/>
      <dgm:spPr/>
    </dgm:pt>
    <dgm:pt modelId="{D59DE91B-1900-478D-8AA0-E198D21CB0AA}" type="pres">
      <dgm:prSet presAssocID="{71DC7EBF-A6B4-4B28-8401-5824FC20C4BB}" presName="AccentHold1" presStyleLbl="node1" presStyleIdx="13" presStyleCnt="19"/>
      <dgm:spPr/>
    </dgm:pt>
    <dgm:pt modelId="{4BAE4C14-0FBF-4E93-BEF9-641B4C622D88}" type="pres">
      <dgm:prSet presAssocID="{329F985F-C410-4332-AF97-93CD0E371CAE}" presName="Child4" presStyleLbl="node1" presStyleIdx="14" presStyleCnt="19">
        <dgm:presLayoutVars>
          <dgm:chMax val="0"/>
          <dgm:chPref val="0"/>
        </dgm:presLayoutVars>
      </dgm:prSet>
      <dgm:spPr/>
      <dgm:t>
        <a:bodyPr/>
        <a:lstStyle/>
        <a:p>
          <a:endParaRPr lang="es-CL"/>
        </a:p>
      </dgm:t>
    </dgm:pt>
    <dgm:pt modelId="{4570A269-5870-451A-86DD-9D3D9C5FDC0B}" type="pres">
      <dgm:prSet presAssocID="{329F985F-C410-4332-AF97-93CD0E371CAE}" presName="Accent13" presStyleCnt="0"/>
      <dgm:spPr/>
    </dgm:pt>
    <dgm:pt modelId="{31C1848C-47D6-4049-92F3-076D72B82900}" type="pres">
      <dgm:prSet presAssocID="{329F985F-C410-4332-AF97-93CD0E371CAE}" presName="AccentHold1" presStyleLbl="node1" presStyleIdx="15" presStyleCnt="19"/>
      <dgm:spPr/>
    </dgm:pt>
    <dgm:pt modelId="{3D2DC2FF-F1CE-4969-B988-5AEA108B7148}" type="pres">
      <dgm:prSet presAssocID="{48E49523-0646-48A6-AB09-B98E3742BE3F}" presName="Child5" presStyleLbl="node1" presStyleIdx="16" presStyleCnt="19">
        <dgm:presLayoutVars>
          <dgm:chMax val="0"/>
          <dgm:chPref val="0"/>
        </dgm:presLayoutVars>
      </dgm:prSet>
      <dgm:spPr/>
      <dgm:t>
        <a:bodyPr/>
        <a:lstStyle/>
        <a:p>
          <a:endParaRPr lang="es-CL"/>
        </a:p>
      </dgm:t>
    </dgm:pt>
    <dgm:pt modelId="{56792AA8-CF96-40C4-856B-44107DE2D0A8}" type="pres">
      <dgm:prSet presAssocID="{48E49523-0646-48A6-AB09-B98E3742BE3F}" presName="Accent15" presStyleCnt="0"/>
      <dgm:spPr/>
    </dgm:pt>
    <dgm:pt modelId="{3D4E74A5-8FAA-4371-8A49-89F0CDE57448}" type="pres">
      <dgm:prSet presAssocID="{48E49523-0646-48A6-AB09-B98E3742BE3F}" presName="AccentHold2" presStyleLbl="node1" presStyleIdx="17" presStyleCnt="19"/>
      <dgm:spPr/>
    </dgm:pt>
    <dgm:pt modelId="{487BEF13-003B-4999-86C3-E495BF4349A5}" type="pres">
      <dgm:prSet presAssocID="{48E49523-0646-48A6-AB09-B98E3742BE3F}" presName="Accent16" presStyleCnt="0"/>
      <dgm:spPr/>
    </dgm:pt>
    <dgm:pt modelId="{03BD55F1-619F-4A4E-9CFE-37C83691083C}" type="pres">
      <dgm:prSet presAssocID="{48E49523-0646-48A6-AB09-B98E3742BE3F}" presName="AccentHold3" presStyleLbl="node1" presStyleIdx="18" presStyleCnt="19"/>
      <dgm:spPr/>
    </dgm:pt>
  </dgm:ptLst>
  <dgm:cxnLst>
    <dgm:cxn modelId="{26A27AF4-9061-4A48-8317-5B9065B21665}" type="presOf" srcId="{45316DEA-B942-46B8-A2AA-7AB095985763}" destId="{D98C4F54-A353-458D-A982-4EF283118C86}" srcOrd="0" destOrd="0" presId="urn:microsoft.com/office/officeart/2009/3/layout/CircleRelationship"/>
    <dgm:cxn modelId="{4793A890-12D3-4DFC-8E09-69956FECD8AB}" srcId="{10046994-4062-472F-B728-0173FA71577D}" destId="{45316DEA-B942-46B8-A2AA-7AB095985763}" srcOrd="0" destOrd="0" parTransId="{AE9AA28E-975D-4BAC-AA64-AD198A470AB9}" sibTransId="{639AC1CE-8BFB-4FD0-AD03-E75F8B36469D}"/>
    <dgm:cxn modelId="{B1679187-1FAD-4661-9755-1D33D1157784}" srcId="{45316DEA-B942-46B8-A2AA-7AB095985763}" destId="{AE4D03F4-3CF1-4227-81AE-AFAF6B1AD80E}" srcOrd="1" destOrd="0" parTransId="{6C846963-AECA-4B84-87CF-46112C2BAC8B}" sibTransId="{CDC85EDE-8950-4D80-B43C-8BD804800E24}"/>
    <dgm:cxn modelId="{4B66956B-4244-43CC-8C11-B08F4989856D}" srcId="{45316DEA-B942-46B8-A2AA-7AB095985763}" destId="{6F77115F-4320-4E3E-B895-AB418E535750}" srcOrd="6" destOrd="0" parTransId="{C3890F77-A735-484B-9D51-4BBDCC23FD5D}" sibTransId="{C4197BDF-09EE-4388-8A7F-3E604D09D11D}"/>
    <dgm:cxn modelId="{C7C9EF47-E2D0-4789-A51D-A8086395B51A}" type="presOf" srcId="{71DC7EBF-A6B4-4B28-8401-5824FC20C4BB}" destId="{3A6F315C-F4A5-4CF9-9976-B982345A1287}" srcOrd="0" destOrd="0" presId="urn:microsoft.com/office/officeart/2009/3/layout/CircleRelationship"/>
    <dgm:cxn modelId="{7CE517B0-0200-4E48-9928-80B681A65382}" srcId="{45316DEA-B942-46B8-A2AA-7AB095985763}" destId="{C5ABCAA1-4A7E-4E86-ABF5-15AE393B1038}" srcOrd="5" destOrd="0" parTransId="{CC59250F-03C8-47FB-884E-E6A900E71AE1}" sibTransId="{66FEFB49-17F8-42AB-A7BE-F96460E5C01F}"/>
    <dgm:cxn modelId="{4F0B313A-B79F-4447-8E72-A49EF54B6F1E}" type="presOf" srcId="{57A3EEFD-FB2E-40F7-AA0D-65B07E0D92C0}" destId="{AC0F77A6-028F-47FB-ABEA-D81F790C9895}" srcOrd="0" destOrd="0" presId="urn:microsoft.com/office/officeart/2009/3/layout/CircleRelationship"/>
    <dgm:cxn modelId="{96F777FD-0C2B-47EF-91D8-B85CD2713325}" type="presOf" srcId="{10046994-4062-472F-B728-0173FA71577D}" destId="{9FFECCAC-5EA7-44CC-9E91-45C9AF06C464}" srcOrd="0" destOrd="0" presId="urn:microsoft.com/office/officeart/2009/3/layout/CircleRelationship"/>
    <dgm:cxn modelId="{79B01646-5909-4C2E-BAC3-A1B6DA2CA1CD}" type="presOf" srcId="{AE4D03F4-3CF1-4227-81AE-AFAF6B1AD80E}" destId="{3EDB515B-8DEC-4CAC-A2F2-4C8AB8968C2F}" srcOrd="0" destOrd="0" presId="urn:microsoft.com/office/officeart/2009/3/layout/CircleRelationship"/>
    <dgm:cxn modelId="{954F4892-593E-45B6-899F-8815461237F0}" srcId="{45316DEA-B942-46B8-A2AA-7AB095985763}" destId="{57A3EEFD-FB2E-40F7-AA0D-65B07E0D92C0}" srcOrd="0" destOrd="0" parTransId="{129FA729-D53E-46DA-A394-118EB01AB67B}" sibTransId="{93F78796-862D-49BC-B0A0-4319EA139D97}"/>
    <dgm:cxn modelId="{614CFE15-39A3-44D9-B42C-CDC6F5BF5AC6}" srcId="{45316DEA-B942-46B8-A2AA-7AB095985763}" destId="{71DC7EBF-A6B4-4B28-8401-5824FC20C4BB}" srcOrd="2" destOrd="0" parTransId="{D2992BC1-A234-4F2B-A8C3-653D9A8D1C61}" sibTransId="{2D8FA7E3-A13E-4815-9354-4B0054FE31A6}"/>
    <dgm:cxn modelId="{2BCB302E-D0E0-43A5-ACDC-69EBB3D69FC9}" srcId="{45316DEA-B942-46B8-A2AA-7AB095985763}" destId="{329F985F-C410-4332-AF97-93CD0E371CAE}" srcOrd="3" destOrd="0" parTransId="{9BC24A8E-F07E-41F1-B733-EDB3A271AAF2}" sibTransId="{B0491C32-61E9-4507-B17A-EFC465572F80}"/>
    <dgm:cxn modelId="{536A2CE6-42B6-49F4-A690-35E678C2C148}" type="presOf" srcId="{329F985F-C410-4332-AF97-93CD0E371CAE}" destId="{4BAE4C14-0FBF-4E93-BEF9-641B4C622D88}" srcOrd="0" destOrd="0" presId="urn:microsoft.com/office/officeart/2009/3/layout/CircleRelationship"/>
    <dgm:cxn modelId="{41322907-A167-4065-A655-CDCFEAFC85DB}" srcId="{45316DEA-B942-46B8-A2AA-7AB095985763}" destId="{48E49523-0646-48A6-AB09-B98E3742BE3F}" srcOrd="4" destOrd="0" parTransId="{76D9BF04-8E0C-4109-B0E7-5B80E52833D5}" sibTransId="{9D061540-FE14-41C4-9343-446B9EEA75B9}"/>
    <dgm:cxn modelId="{194BEEF2-7295-451A-95B0-1A2C94EB3984}" type="presOf" srcId="{48E49523-0646-48A6-AB09-B98E3742BE3F}" destId="{3D2DC2FF-F1CE-4969-B988-5AEA108B7148}" srcOrd="0" destOrd="0" presId="urn:microsoft.com/office/officeart/2009/3/layout/CircleRelationship"/>
    <dgm:cxn modelId="{53500613-FE91-4253-8847-76940ED0BC24}" type="presParOf" srcId="{9FFECCAC-5EA7-44CC-9E91-45C9AF06C464}" destId="{D98C4F54-A353-458D-A982-4EF283118C86}" srcOrd="0" destOrd="0" presId="urn:microsoft.com/office/officeart/2009/3/layout/CircleRelationship"/>
    <dgm:cxn modelId="{FAE31DF8-9132-4824-9440-784603975BA1}" type="presParOf" srcId="{9FFECCAC-5EA7-44CC-9E91-45C9AF06C464}" destId="{081B87A6-E61B-4BAC-A2E8-EAA70974379F}" srcOrd="1" destOrd="0" presId="urn:microsoft.com/office/officeart/2009/3/layout/CircleRelationship"/>
    <dgm:cxn modelId="{0A6EE3E4-11FC-4E62-BBF9-4F9ECE14D164}" type="presParOf" srcId="{9FFECCAC-5EA7-44CC-9E91-45C9AF06C464}" destId="{BC3C67B4-1067-4C69-B26E-ADA12FB09DC0}" srcOrd="2" destOrd="0" presId="urn:microsoft.com/office/officeart/2009/3/layout/CircleRelationship"/>
    <dgm:cxn modelId="{49A862E7-315D-498D-9821-D2282F84F63C}" type="presParOf" srcId="{9FFECCAC-5EA7-44CC-9E91-45C9AF06C464}" destId="{A9F0955F-F5D7-4304-8B75-D2CFE4AF2ACB}" srcOrd="3" destOrd="0" presId="urn:microsoft.com/office/officeart/2009/3/layout/CircleRelationship"/>
    <dgm:cxn modelId="{5D28FF0F-1C95-4C3D-9B7A-136EEE0DC8D0}" type="presParOf" srcId="{9FFECCAC-5EA7-44CC-9E91-45C9AF06C464}" destId="{A18D6E6E-BEBE-4100-BDC2-C0AAFFC92B44}" srcOrd="4" destOrd="0" presId="urn:microsoft.com/office/officeart/2009/3/layout/CircleRelationship"/>
    <dgm:cxn modelId="{ED77F08A-4F74-4E25-8287-FD4D0B32E27C}" type="presParOf" srcId="{9FFECCAC-5EA7-44CC-9E91-45C9AF06C464}" destId="{2B458137-4728-45D6-8E56-D05D90029362}" srcOrd="5" destOrd="0" presId="urn:microsoft.com/office/officeart/2009/3/layout/CircleRelationship"/>
    <dgm:cxn modelId="{5D5701E0-1ACA-4C21-BC54-072BFF08D890}" type="presParOf" srcId="{9FFECCAC-5EA7-44CC-9E91-45C9AF06C464}" destId="{AC0F77A6-028F-47FB-ABEA-D81F790C9895}" srcOrd="6" destOrd="0" presId="urn:microsoft.com/office/officeart/2009/3/layout/CircleRelationship"/>
    <dgm:cxn modelId="{C1A67F52-131D-40A0-9D2F-E1465B284CA3}" type="presParOf" srcId="{9FFECCAC-5EA7-44CC-9E91-45C9AF06C464}" destId="{47991056-7F3E-455E-9CF7-3DEA1211F42E}" srcOrd="7" destOrd="0" presId="urn:microsoft.com/office/officeart/2009/3/layout/CircleRelationship"/>
    <dgm:cxn modelId="{6396FE34-9107-4334-B3C7-57C8F6BBE7F9}" type="presParOf" srcId="{47991056-7F3E-455E-9CF7-3DEA1211F42E}" destId="{03CFDFD3-FB3A-4EE0-8CE8-04733B0523FA}" srcOrd="0" destOrd="0" presId="urn:microsoft.com/office/officeart/2009/3/layout/CircleRelationship"/>
    <dgm:cxn modelId="{F265A978-339C-4DC9-BB19-C08D19AE2C9E}" type="presParOf" srcId="{9FFECCAC-5EA7-44CC-9E91-45C9AF06C464}" destId="{A48D1861-6143-458E-8888-08B1FDE43551}" srcOrd="8" destOrd="0" presId="urn:microsoft.com/office/officeart/2009/3/layout/CircleRelationship"/>
    <dgm:cxn modelId="{1A57F508-DB97-4DE8-982C-13C3381035DF}" type="presParOf" srcId="{A48D1861-6143-458E-8888-08B1FDE43551}" destId="{23C71A7F-7A4A-4D3E-A8BC-11DC70EC5901}" srcOrd="0" destOrd="0" presId="urn:microsoft.com/office/officeart/2009/3/layout/CircleRelationship"/>
    <dgm:cxn modelId="{D2FE9B3F-6B24-4811-B638-50AEA73F0DDE}" type="presParOf" srcId="{9FFECCAC-5EA7-44CC-9E91-45C9AF06C464}" destId="{3EDB515B-8DEC-4CAC-A2F2-4C8AB8968C2F}" srcOrd="9" destOrd="0" presId="urn:microsoft.com/office/officeart/2009/3/layout/CircleRelationship"/>
    <dgm:cxn modelId="{982FC194-E0BB-4014-B9F3-9CC64A237327}" type="presParOf" srcId="{9FFECCAC-5EA7-44CC-9E91-45C9AF06C464}" destId="{983DE3FE-27FC-44EC-A732-014983F4B1F9}" srcOrd="10" destOrd="0" presId="urn:microsoft.com/office/officeart/2009/3/layout/CircleRelationship"/>
    <dgm:cxn modelId="{76AEAD29-5652-46A3-98F8-B9E019A3A63D}" type="presParOf" srcId="{983DE3FE-27FC-44EC-A732-014983F4B1F9}" destId="{7AB281C6-F7E5-411C-A620-2B1D2A7261EE}" srcOrd="0" destOrd="0" presId="urn:microsoft.com/office/officeart/2009/3/layout/CircleRelationship"/>
    <dgm:cxn modelId="{0D5F02DE-E6C1-4987-A067-8CE13C63B0D8}" type="presParOf" srcId="{9FFECCAC-5EA7-44CC-9E91-45C9AF06C464}" destId="{83D9E545-3B15-4B3E-B2B8-833A8A88EF37}" srcOrd="11" destOrd="0" presId="urn:microsoft.com/office/officeart/2009/3/layout/CircleRelationship"/>
    <dgm:cxn modelId="{26B6D07B-5300-4BD6-8974-F5A1E80D967D}" type="presParOf" srcId="{83D9E545-3B15-4B3E-B2B8-833A8A88EF37}" destId="{62BE988B-6341-49A6-8955-0FFD21D98008}" srcOrd="0" destOrd="0" presId="urn:microsoft.com/office/officeart/2009/3/layout/CircleRelationship"/>
    <dgm:cxn modelId="{1A898EE0-A172-4AE6-AC54-CBBE15323F06}" type="presParOf" srcId="{9FFECCAC-5EA7-44CC-9E91-45C9AF06C464}" destId="{A96928A1-DBAC-4FF1-B2BC-37EF9BF9ED4D}" srcOrd="12" destOrd="0" presId="urn:microsoft.com/office/officeart/2009/3/layout/CircleRelationship"/>
    <dgm:cxn modelId="{A7A1533E-2DA7-432F-92E7-A625275E7A4D}" type="presParOf" srcId="{A96928A1-DBAC-4FF1-B2BC-37EF9BF9ED4D}" destId="{69A34CFE-5758-4D59-AB3A-46EECD435EA3}" srcOrd="0" destOrd="0" presId="urn:microsoft.com/office/officeart/2009/3/layout/CircleRelationship"/>
    <dgm:cxn modelId="{27FCA825-D03B-4D96-92E4-54ECF26C3FD1}" type="presParOf" srcId="{9FFECCAC-5EA7-44CC-9E91-45C9AF06C464}" destId="{3A6F315C-F4A5-4CF9-9976-B982345A1287}" srcOrd="13" destOrd="0" presId="urn:microsoft.com/office/officeart/2009/3/layout/CircleRelationship"/>
    <dgm:cxn modelId="{A12A8757-95C2-4981-B061-F1D85AAFD333}" type="presParOf" srcId="{9FFECCAC-5EA7-44CC-9E91-45C9AF06C464}" destId="{AFB7DBFA-758D-47DC-8FF3-16C322C3873B}" srcOrd="14" destOrd="0" presId="urn:microsoft.com/office/officeart/2009/3/layout/CircleRelationship"/>
    <dgm:cxn modelId="{9BC6725D-A704-4DEC-823F-94FC29432E7F}" type="presParOf" srcId="{AFB7DBFA-758D-47DC-8FF3-16C322C3873B}" destId="{D59DE91B-1900-478D-8AA0-E198D21CB0AA}" srcOrd="0" destOrd="0" presId="urn:microsoft.com/office/officeart/2009/3/layout/CircleRelationship"/>
    <dgm:cxn modelId="{02F212BB-1829-454C-9AEB-1EFE3F22571A}" type="presParOf" srcId="{9FFECCAC-5EA7-44CC-9E91-45C9AF06C464}" destId="{4BAE4C14-0FBF-4E93-BEF9-641B4C622D88}" srcOrd="15" destOrd="0" presId="urn:microsoft.com/office/officeart/2009/3/layout/CircleRelationship"/>
    <dgm:cxn modelId="{A43AC63E-0890-45A4-969F-108E8EDC68F5}" type="presParOf" srcId="{9FFECCAC-5EA7-44CC-9E91-45C9AF06C464}" destId="{4570A269-5870-451A-86DD-9D3D9C5FDC0B}" srcOrd="16" destOrd="0" presId="urn:microsoft.com/office/officeart/2009/3/layout/CircleRelationship"/>
    <dgm:cxn modelId="{CC690616-914C-4E8C-BA0C-3BEB10CC81EE}" type="presParOf" srcId="{4570A269-5870-451A-86DD-9D3D9C5FDC0B}" destId="{31C1848C-47D6-4049-92F3-076D72B82900}" srcOrd="0" destOrd="0" presId="urn:microsoft.com/office/officeart/2009/3/layout/CircleRelationship"/>
    <dgm:cxn modelId="{0B0E664B-5DF4-4ED0-8C15-2A944C19CB4F}" type="presParOf" srcId="{9FFECCAC-5EA7-44CC-9E91-45C9AF06C464}" destId="{3D2DC2FF-F1CE-4969-B988-5AEA108B7148}" srcOrd="17" destOrd="0" presId="urn:microsoft.com/office/officeart/2009/3/layout/CircleRelationship"/>
    <dgm:cxn modelId="{22A07843-2B10-4956-A061-1833FEC3DA0A}" type="presParOf" srcId="{9FFECCAC-5EA7-44CC-9E91-45C9AF06C464}" destId="{56792AA8-CF96-40C4-856B-44107DE2D0A8}" srcOrd="18" destOrd="0" presId="urn:microsoft.com/office/officeart/2009/3/layout/CircleRelationship"/>
    <dgm:cxn modelId="{1AA54892-41AD-48E0-A2B3-51E38967B40D}" type="presParOf" srcId="{56792AA8-CF96-40C4-856B-44107DE2D0A8}" destId="{3D4E74A5-8FAA-4371-8A49-89F0CDE57448}" srcOrd="0" destOrd="0" presId="urn:microsoft.com/office/officeart/2009/3/layout/CircleRelationship"/>
    <dgm:cxn modelId="{37B8E37A-BA44-420A-8A00-D6410572EA3A}" type="presParOf" srcId="{9FFECCAC-5EA7-44CC-9E91-45C9AF06C464}" destId="{487BEF13-003B-4999-86C3-E495BF4349A5}" srcOrd="19" destOrd="0" presId="urn:microsoft.com/office/officeart/2009/3/layout/CircleRelationship"/>
    <dgm:cxn modelId="{95891928-8FDC-46BB-9BE2-B6CD987E8C86}" type="presParOf" srcId="{487BEF13-003B-4999-86C3-E495BF4349A5}" destId="{03BD55F1-619F-4A4E-9CFE-37C83691083C}" srcOrd="0" destOrd="0" presId="urn:microsoft.com/office/officeart/2009/3/layout/CircleRelationship"/>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6AED5C-13E5-904D-8DB1-6E96F8C0F210}" type="doc">
      <dgm:prSet loTypeId="urn:microsoft.com/office/officeart/2005/8/layout/target3" loCatId="list" qsTypeId="urn:microsoft.com/office/officeart/2005/8/quickstyle/simple5" qsCatId="simple" csTypeId="urn:microsoft.com/office/officeart/2005/8/colors/colorful3" csCatId="colorful" phldr="1"/>
      <dgm:spPr/>
      <dgm:t>
        <a:bodyPr/>
        <a:lstStyle/>
        <a:p>
          <a:endParaRPr lang="es-ES_tradnl"/>
        </a:p>
      </dgm:t>
    </dgm:pt>
    <dgm:pt modelId="{6A76B3F3-4B92-8D4A-9DD0-41AAE31376BB}">
      <dgm:prSet phldrT="[Texto]" custT="1"/>
      <dgm:spPr/>
      <dgm:t>
        <a:bodyPr/>
        <a:lstStyle/>
        <a:p>
          <a:pPr algn="l">
            <a:spcAft>
              <a:spcPts val="0"/>
            </a:spcAft>
          </a:pPr>
          <a:r>
            <a:rPr lang="en-US" sz="2400" b="0" dirty="0">
              <a:latin typeface="Arial Nova Cond Light" panose="020B0306020202020204" pitchFamily="34" charset="0"/>
            </a:rPr>
            <a:t>3) </a:t>
          </a:r>
          <a:r>
            <a:rPr lang="en-US" sz="2400" b="0" dirty="0" err="1">
              <a:latin typeface="Arial Nova Cond Light" panose="020B0306020202020204" pitchFamily="34" charset="0"/>
            </a:rPr>
            <a:t>Relaci</a:t>
          </a:r>
          <a:r>
            <a:rPr lang="es-ES" sz="2400" b="0" dirty="0" err="1">
              <a:latin typeface="Arial Nova Cond Light" panose="020B0306020202020204" pitchFamily="34" charset="0"/>
            </a:rPr>
            <a:t>ón</a:t>
          </a:r>
          <a:r>
            <a:rPr lang="es-ES" sz="2400" b="0" dirty="0">
              <a:latin typeface="Arial Nova Cond Light" panose="020B0306020202020204" pitchFamily="34" charset="0"/>
            </a:rPr>
            <a:t> con pares</a:t>
          </a:r>
          <a:endParaRPr lang="en-US" sz="2400" b="0" dirty="0">
            <a:latin typeface="Arial Nova Cond Light" panose="020B0306020202020204" pitchFamily="34" charset="0"/>
          </a:endParaRPr>
        </a:p>
        <a:p>
          <a:pPr algn="l">
            <a:spcAft>
              <a:spcPts val="0"/>
            </a:spcAft>
          </a:pPr>
          <a:r>
            <a:rPr lang="en-US" sz="2000" b="0" i="0" dirty="0" err="1">
              <a:latin typeface="Arial Nova Cond Light" panose="020B0306020202020204" pitchFamily="34" charset="0"/>
            </a:rPr>
            <a:t>Aceptación</a:t>
          </a:r>
          <a:endParaRPr lang="en-US" sz="2000" b="0" i="0" dirty="0">
            <a:latin typeface="Arial Nova Cond Light" panose="020B0306020202020204" pitchFamily="34" charset="0"/>
          </a:endParaRPr>
        </a:p>
        <a:p>
          <a:pPr algn="l">
            <a:spcAft>
              <a:spcPts val="0"/>
            </a:spcAft>
          </a:pPr>
          <a:r>
            <a:rPr lang="en-US" sz="2000" b="0" i="0" dirty="0" err="1">
              <a:latin typeface="Arial Nova Cond Light" panose="020B0306020202020204" pitchFamily="34" charset="0"/>
            </a:rPr>
            <a:t>Apoyo</a:t>
          </a:r>
          <a:endParaRPr lang="en-US" sz="2000" b="0" i="0" dirty="0">
            <a:latin typeface="Arial Nova Cond Light" panose="020B0306020202020204" pitchFamily="34" charset="0"/>
          </a:endParaRPr>
        </a:p>
        <a:p>
          <a:pPr algn="l">
            <a:spcAft>
              <a:spcPts val="0"/>
            </a:spcAft>
          </a:pPr>
          <a:r>
            <a:rPr lang="en-US" sz="2000" b="0" i="0" dirty="0">
              <a:latin typeface="Arial Nova Cond Light" panose="020B0306020202020204" pitchFamily="34" charset="0"/>
            </a:rPr>
            <a:t>Nivel de </a:t>
          </a:r>
          <a:r>
            <a:rPr lang="en-US" sz="2000" b="0" i="0" dirty="0" err="1">
              <a:latin typeface="Arial Nova Cond Light" panose="020B0306020202020204" pitchFamily="34" charset="0"/>
            </a:rPr>
            <a:t>compromiso</a:t>
          </a:r>
          <a:r>
            <a:rPr lang="en-US" sz="2000" b="0" i="0" dirty="0">
              <a:latin typeface="Arial Nova Cond Light" panose="020B0306020202020204" pitchFamily="34" charset="0"/>
            </a:rPr>
            <a:t> escolar de los pares</a:t>
          </a:r>
          <a:endParaRPr lang="es-ES_tradnl" sz="2000" b="0" i="0" dirty="0">
            <a:latin typeface="Arial Nova Cond Light" panose="020B0306020202020204" pitchFamily="34" charset="0"/>
          </a:endParaRPr>
        </a:p>
      </dgm:t>
    </dgm:pt>
    <dgm:pt modelId="{7A146C9E-67D1-D443-9797-8B26A34055EC}" type="parTrans" cxnId="{4C3CFAFD-3551-9447-9953-944B103D19D0}">
      <dgm:prSet/>
      <dgm:spPr/>
      <dgm:t>
        <a:bodyPr/>
        <a:lstStyle/>
        <a:p>
          <a:endParaRPr lang="es-ES_tradnl"/>
        </a:p>
      </dgm:t>
    </dgm:pt>
    <dgm:pt modelId="{1DEB4C45-D59F-3E44-B132-21AEF41AAE6C}" type="sibTrans" cxnId="{4C3CFAFD-3551-9447-9953-944B103D19D0}">
      <dgm:prSet/>
      <dgm:spPr/>
      <dgm:t>
        <a:bodyPr/>
        <a:lstStyle/>
        <a:p>
          <a:endParaRPr lang="es-ES_tradnl"/>
        </a:p>
      </dgm:t>
    </dgm:pt>
    <dgm:pt modelId="{C760FEF0-6FE5-134E-BDA8-F8475F5C8CF1}">
      <dgm:prSet phldrT="[Texto]" custT="1"/>
      <dgm:spPr/>
      <dgm:t>
        <a:bodyPr/>
        <a:lstStyle/>
        <a:p>
          <a:pPr algn="l">
            <a:spcAft>
              <a:spcPts val="0"/>
            </a:spcAft>
          </a:pPr>
          <a:r>
            <a:rPr lang="en-US" sz="2400" b="0" dirty="0">
              <a:latin typeface="Arial Nova Cond Light" panose="020B0306020202020204" pitchFamily="34" charset="0"/>
            </a:rPr>
            <a:t>2) </a:t>
          </a:r>
          <a:r>
            <a:rPr lang="en-US" sz="2400" b="0" dirty="0" err="1">
              <a:latin typeface="Arial Nova Cond Light" panose="020B0306020202020204" pitchFamily="34" charset="0"/>
            </a:rPr>
            <a:t>Pr</a:t>
          </a:r>
          <a:r>
            <a:rPr lang="es-ES" sz="2400" b="0" dirty="0" err="1">
              <a:latin typeface="Arial Nova Cond Light" panose="020B0306020202020204" pitchFamily="34" charset="0"/>
            </a:rPr>
            <a:t>ácticas</a:t>
          </a:r>
          <a:r>
            <a:rPr lang="es-ES" sz="2400" b="0" dirty="0">
              <a:latin typeface="Arial Nova Cond Light" panose="020B0306020202020204" pitchFamily="34" charset="0"/>
            </a:rPr>
            <a:t> en el aula</a:t>
          </a:r>
          <a:endParaRPr lang="en-US" sz="2400" b="0" dirty="0">
            <a:latin typeface="Arial Nova Cond Light" panose="020B0306020202020204" pitchFamily="34" charset="0"/>
          </a:endParaRPr>
        </a:p>
        <a:p>
          <a:pPr algn="l">
            <a:spcAft>
              <a:spcPts val="0"/>
            </a:spcAft>
          </a:pPr>
          <a:r>
            <a:rPr lang="en-US" sz="2000" b="0" dirty="0" err="1">
              <a:latin typeface="Arial Nova Cond Light" panose="020B0306020202020204" pitchFamily="34" charset="0"/>
            </a:rPr>
            <a:t>Desarrolla</a:t>
          </a:r>
          <a:r>
            <a:rPr lang="en-US" sz="2000" b="0" dirty="0">
              <a:latin typeface="Arial Nova Cond Light" panose="020B0306020202020204" pitchFamily="34" charset="0"/>
            </a:rPr>
            <a:t> </a:t>
          </a:r>
          <a:r>
            <a:rPr lang="en-US" sz="2000" b="0" dirty="0" err="1">
              <a:latin typeface="Arial Nova Cond Light" panose="020B0306020202020204" pitchFamily="34" charset="0"/>
            </a:rPr>
            <a:t>normas</a:t>
          </a:r>
          <a:r>
            <a:rPr lang="en-US" sz="2000" b="0" dirty="0">
              <a:latin typeface="Arial Nova Cond Light" panose="020B0306020202020204" pitchFamily="34" charset="0"/>
            </a:rPr>
            <a:t> del aula </a:t>
          </a:r>
          <a:r>
            <a:rPr lang="en-US" sz="2000" b="0" dirty="0" err="1">
              <a:latin typeface="Arial Nova Cond Light" panose="020B0306020202020204" pitchFamily="34" charset="0"/>
            </a:rPr>
            <a:t>en</a:t>
          </a:r>
          <a:r>
            <a:rPr lang="en-US" sz="2000" b="0" dirty="0">
              <a:latin typeface="Arial Nova Cond Light" panose="020B0306020202020204" pitchFamily="34" charset="0"/>
            </a:rPr>
            <a:t> </a:t>
          </a:r>
          <a:r>
            <a:rPr lang="en-US" sz="2000" b="0" dirty="0" err="1">
              <a:latin typeface="Arial Nova Cond Light" panose="020B0306020202020204" pitchFamily="34" charset="0"/>
            </a:rPr>
            <a:t>relación</a:t>
          </a:r>
          <a:r>
            <a:rPr lang="en-US" sz="2000" b="0" dirty="0">
              <a:latin typeface="Arial Nova Cond Light" panose="020B0306020202020204" pitchFamily="34" charset="0"/>
            </a:rPr>
            <a:t> con el </a:t>
          </a:r>
          <a:r>
            <a:rPr lang="en-US" sz="2000" b="0" dirty="0" err="1">
              <a:latin typeface="Arial Nova Cond Light" panose="020B0306020202020204" pitchFamily="34" charset="0"/>
            </a:rPr>
            <a:t>comportamiento</a:t>
          </a:r>
          <a:endParaRPr lang="en-US" sz="2000" b="0" dirty="0">
            <a:latin typeface="Arial Nova Cond Light" panose="020B0306020202020204" pitchFamily="34" charset="0"/>
          </a:endParaRPr>
        </a:p>
        <a:p>
          <a:pPr algn="l">
            <a:spcAft>
              <a:spcPts val="0"/>
            </a:spcAft>
          </a:pPr>
          <a:r>
            <a:rPr lang="en-US" sz="2000" b="0" dirty="0">
              <a:latin typeface="Arial Nova Cond Light" panose="020B0306020202020204" pitchFamily="34" charset="0"/>
            </a:rPr>
            <a:t>Brinda </a:t>
          </a:r>
          <a:r>
            <a:rPr lang="en-US" sz="2000" b="0" dirty="0" err="1">
              <a:latin typeface="Arial Nova Cond Light" panose="020B0306020202020204" pitchFamily="34" charset="0"/>
            </a:rPr>
            <a:t>oportunidades</a:t>
          </a:r>
          <a:r>
            <a:rPr lang="en-US" sz="2000" b="0" dirty="0">
              <a:latin typeface="Arial Nova Cond Light" panose="020B0306020202020204" pitchFamily="34" charset="0"/>
            </a:rPr>
            <a:t> para que los </a:t>
          </a:r>
          <a:r>
            <a:rPr lang="en-US" sz="2000" b="0" dirty="0" err="1">
              <a:latin typeface="Arial Nova Cond Light" panose="020B0306020202020204" pitchFamily="34" charset="0"/>
            </a:rPr>
            <a:t>estudiantes</a:t>
          </a:r>
          <a:r>
            <a:rPr lang="en-US" sz="2000" b="0" dirty="0">
              <a:latin typeface="Arial Nova Cond Light" panose="020B0306020202020204" pitchFamily="34" charset="0"/>
            </a:rPr>
            <a:t> </a:t>
          </a:r>
          <a:r>
            <a:rPr lang="en-US" sz="2000" b="0" dirty="0" err="1">
              <a:latin typeface="Arial Nova Cond Light" panose="020B0306020202020204" pitchFamily="34" charset="0"/>
            </a:rPr>
            <a:t>conozcan</a:t>
          </a:r>
          <a:r>
            <a:rPr lang="en-US" sz="2000" b="0" dirty="0">
              <a:latin typeface="Arial Nova Cond Light" panose="020B0306020202020204" pitchFamily="34" charset="0"/>
            </a:rPr>
            <a:t> a sus </a:t>
          </a:r>
          <a:r>
            <a:rPr lang="en-US" sz="2000" b="0" dirty="0" err="1">
              <a:latin typeface="Arial Nova Cond Light" panose="020B0306020202020204" pitchFamily="34" charset="0"/>
            </a:rPr>
            <a:t>compañeros</a:t>
          </a:r>
          <a:endParaRPr lang="en-US" sz="2000" b="0" dirty="0">
            <a:latin typeface="Arial Nova Cond Light" panose="020B0306020202020204" pitchFamily="34" charset="0"/>
          </a:endParaRPr>
        </a:p>
        <a:p>
          <a:pPr algn="l">
            <a:spcAft>
              <a:spcPts val="0"/>
            </a:spcAft>
          </a:pPr>
          <a:r>
            <a:rPr lang="en-US" sz="2000" b="0" dirty="0" err="1">
              <a:latin typeface="Arial Nova Cond Light" panose="020B0306020202020204" pitchFamily="34" charset="0"/>
            </a:rPr>
            <a:t>Incorpora</a:t>
          </a:r>
          <a:r>
            <a:rPr lang="en-US" sz="2000" b="0" dirty="0">
              <a:latin typeface="Arial Nova Cond Light" panose="020B0306020202020204" pitchFamily="34" charset="0"/>
            </a:rPr>
            <a:t> </a:t>
          </a:r>
          <a:r>
            <a:rPr lang="en-US" sz="2000" b="0" dirty="0" err="1">
              <a:latin typeface="Arial Nova Cond Light" panose="020B0306020202020204" pitchFamily="34" charset="0"/>
            </a:rPr>
            <a:t>actividades</a:t>
          </a:r>
          <a:r>
            <a:rPr lang="en-US" sz="2000" b="0" dirty="0">
              <a:latin typeface="Arial Nova Cond Light" panose="020B0306020202020204" pitchFamily="34" charset="0"/>
            </a:rPr>
            <a:t> de </a:t>
          </a:r>
          <a:r>
            <a:rPr lang="en-US" sz="2000" b="0" dirty="0" err="1">
              <a:latin typeface="Arial Nova Cond Light" panose="020B0306020202020204" pitchFamily="34" charset="0"/>
            </a:rPr>
            <a:t>colaboración</a:t>
          </a:r>
          <a:r>
            <a:rPr lang="en-US" sz="2000" b="0" dirty="0">
              <a:latin typeface="Arial Nova Cond Light" panose="020B0306020202020204" pitchFamily="34" charset="0"/>
            </a:rPr>
            <a:t> y de </a:t>
          </a:r>
          <a:r>
            <a:rPr lang="en-US" sz="2000" b="0" dirty="0" err="1">
              <a:latin typeface="Arial Nova Cond Light" panose="020B0306020202020204" pitchFamily="34" charset="0"/>
            </a:rPr>
            <a:t>cooperación</a:t>
          </a:r>
          <a:endParaRPr lang="en-US" sz="2000" b="0" dirty="0">
            <a:latin typeface="Arial Nova Cond Light" panose="020B0306020202020204" pitchFamily="34" charset="0"/>
          </a:endParaRPr>
        </a:p>
        <a:p>
          <a:pPr algn="l">
            <a:spcAft>
              <a:spcPts val="0"/>
            </a:spcAft>
          </a:pPr>
          <a:r>
            <a:rPr lang="en-US" sz="2000" b="0" dirty="0">
              <a:latin typeface="Arial Nova Cond Light" panose="020B0306020202020204" pitchFamily="34" charset="0"/>
            </a:rPr>
            <a:t>Pone el </a:t>
          </a:r>
          <a:r>
            <a:rPr lang="en-US" sz="2000" b="0" dirty="0" err="1">
              <a:latin typeface="Arial Nova Cond Light" panose="020B0306020202020204" pitchFamily="34" charset="0"/>
            </a:rPr>
            <a:t>objetivo</a:t>
          </a:r>
          <a:r>
            <a:rPr lang="en-US" sz="2000" b="0" dirty="0">
              <a:latin typeface="Arial Nova Cond Light" panose="020B0306020202020204" pitchFamily="34" charset="0"/>
            </a:rPr>
            <a:t> </a:t>
          </a:r>
          <a:r>
            <a:rPr lang="en-US" sz="2000" b="0" dirty="0" err="1">
              <a:latin typeface="Arial Nova Cond Light" panose="020B0306020202020204" pitchFamily="34" charset="0"/>
            </a:rPr>
            <a:t>en</a:t>
          </a:r>
          <a:r>
            <a:rPr lang="en-US" sz="2000" b="0" dirty="0">
              <a:latin typeface="Arial Nova Cond Light" panose="020B0306020202020204" pitchFamily="34" charset="0"/>
            </a:rPr>
            <a:t> las </a:t>
          </a:r>
          <a:r>
            <a:rPr lang="en-US" sz="2000" b="0" dirty="0" err="1">
              <a:latin typeface="Arial Nova Cond Light" panose="020B0306020202020204" pitchFamily="34" charset="0"/>
            </a:rPr>
            <a:t>metas</a:t>
          </a:r>
          <a:r>
            <a:rPr lang="en-US" sz="2000" b="0" dirty="0">
              <a:latin typeface="Arial Nova Cond Light" panose="020B0306020202020204" pitchFamily="34" charset="0"/>
            </a:rPr>
            <a:t> de </a:t>
          </a:r>
          <a:r>
            <a:rPr lang="en-US" sz="2000" b="0" dirty="0" err="1">
              <a:latin typeface="Arial Nova Cond Light" panose="020B0306020202020204" pitchFamily="34" charset="0"/>
            </a:rPr>
            <a:t>aprendizaje</a:t>
          </a:r>
          <a:r>
            <a:rPr lang="en-US" sz="2000" b="0" dirty="0">
              <a:latin typeface="Arial Nova Cond Light" panose="020B0306020202020204" pitchFamily="34" charset="0"/>
            </a:rPr>
            <a:t> antes que </a:t>
          </a:r>
          <a:r>
            <a:rPr lang="en-US" sz="2000" b="0" dirty="0" err="1">
              <a:latin typeface="Arial Nova Cond Light" panose="020B0306020202020204" pitchFamily="34" charset="0"/>
            </a:rPr>
            <a:t>en</a:t>
          </a:r>
          <a:r>
            <a:rPr lang="en-US" sz="2000" b="0" dirty="0">
              <a:latin typeface="Arial Nova Cond Light" panose="020B0306020202020204" pitchFamily="34" charset="0"/>
            </a:rPr>
            <a:t> la </a:t>
          </a:r>
          <a:r>
            <a:rPr lang="en-US" sz="2000" b="0" dirty="0" err="1">
              <a:latin typeface="Arial Nova Cond Light" panose="020B0306020202020204" pitchFamily="34" charset="0"/>
            </a:rPr>
            <a:t>competencia</a:t>
          </a:r>
          <a:endParaRPr lang="es-ES_tradnl" sz="2000" b="0" dirty="0">
            <a:latin typeface="Arial Nova Cond Light" panose="020B0306020202020204" pitchFamily="34" charset="0"/>
          </a:endParaRPr>
        </a:p>
      </dgm:t>
    </dgm:pt>
    <dgm:pt modelId="{6F995DB2-559D-4F41-A579-1B0BAFB40575}" type="parTrans" cxnId="{8F8F21C6-4890-7647-862F-201CF0C5787D}">
      <dgm:prSet/>
      <dgm:spPr/>
      <dgm:t>
        <a:bodyPr/>
        <a:lstStyle/>
        <a:p>
          <a:endParaRPr lang="es-ES_tradnl"/>
        </a:p>
      </dgm:t>
    </dgm:pt>
    <dgm:pt modelId="{4A0E239D-A02E-0F4B-9943-1B95C2AE9F54}" type="sibTrans" cxnId="{8F8F21C6-4890-7647-862F-201CF0C5787D}">
      <dgm:prSet/>
      <dgm:spPr/>
      <dgm:t>
        <a:bodyPr/>
        <a:lstStyle/>
        <a:p>
          <a:endParaRPr lang="es-ES_tradnl"/>
        </a:p>
      </dgm:t>
    </dgm:pt>
    <dgm:pt modelId="{1E68C669-0FF3-B241-B5E9-8C7C936C2367}">
      <dgm:prSet phldrT="[Texto]" custT="1"/>
      <dgm:spPr/>
      <dgm:t>
        <a:bodyPr/>
        <a:lstStyle/>
        <a:p>
          <a:pPr algn="just">
            <a:spcAft>
              <a:spcPts val="0"/>
            </a:spcAft>
          </a:pPr>
          <a:r>
            <a:rPr lang="en-US" sz="2400" b="0" dirty="0">
              <a:solidFill>
                <a:schemeClr val="tx1"/>
              </a:solidFill>
              <a:latin typeface="Arial Nova Cond Light" panose="020B0306020202020204" pitchFamily="34" charset="0"/>
            </a:rPr>
            <a:t>1) </a:t>
          </a:r>
          <a:r>
            <a:rPr lang="en-US" sz="2400" b="0" dirty="0" err="1">
              <a:solidFill>
                <a:schemeClr val="tx1"/>
              </a:solidFill>
              <a:latin typeface="Arial Nova Cond Light" panose="020B0306020202020204" pitchFamily="34" charset="0"/>
            </a:rPr>
            <a:t>Relaci</a:t>
          </a:r>
          <a:r>
            <a:rPr lang="es-ES" sz="2400" b="0" dirty="0" err="1">
              <a:solidFill>
                <a:schemeClr val="tx1"/>
              </a:solidFill>
              <a:latin typeface="Arial Nova Cond Light" panose="020B0306020202020204" pitchFamily="34" charset="0"/>
            </a:rPr>
            <a:t>ón</a:t>
          </a:r>
          <a:r>
            <a:rPr lang="es-ES" sz="2400" b="0" dirty="0">
              <a:solidFill>
                <a:schemeClr val="tx1"/>
              </a:solidFill>
              <a:latin typeface="Arial Nova Cond Light" panose="020B0306020202020204" pitchFamily="34" charset="0"/>
            </a:rPr>
            <a:t> profesor</a:t>
          </a:r>
          <a:r>
            <a:rPr lang="es-ES" sz="2400" b="0" baseline="0" dirty="0">
              <a:solidFill>
                <a:schemeClr val="tx1"/>
              </a:solidFill>
              <a:latin typeface="Arial Nova Cond Light" panose="020B0306020202020204" pitchFamily="34" charset="0"/>
            </a:rPr>
            <a:t> – estudiante</a:t>
          </a:r>
        </a:p>
        <a:p>
          <a:pPr algn="just">
            <a:spcAft>
              <a:spcPts val="0"/>
            </a:spcAft>
          </a:pPr>
          <a:r>
            <a:rPr lang="en-US" sz="2000" b="0" dirty="0" err="1">
              <a:solidFill>
                <a:schemeClr val="tx1"/>
              </a:solidFill>
              <a:latin typeface="Arial Nova Cond Light" panose="020B0306020202020204" pitchFamily="34" charset="0"/>
            </a:rPr>
            <a:t>Conoce</a:t>
          </a:r>
          <a:r>
            <a:rPr lang="en-US" sz="2000" b="0" dirty="0">
              <a:solidFill>
                <a:schemeClr val="tx1"/>
              </a:solidFill>
              <a:latin typeface="Arial Nova Cond Light" panose="020B0306020202020204" pitchFamily="34" charset="0"/>
            </a:rPr>
            <a:t> a sus </a:t>
          </a:r>
          <a:r>
            <a:rPr lang="en-US" sz="2000" b="0" dirty="0" err="1">
              <a:solidFill>
                <a:schemeClr val="tx1"/>
              </a:solidFill>
              <a:latin typeface="Arial Nova Cond Light" panose="020B0306020202020204" pitchFamily="34" charset="0"/>
            </a:rPr>
            <a:t>estudiantes</a:t>
          </a:r>
          <a:r>
            <a:rPr lang="en-US" sz="2000" b="0" dirty="0">
              <a:solidFill>
                <a:schemeClr val="tx1"/>
              </a:solidFill>
              <a:latin typeface="Arial Nova Cond Light" panose="020B0306020202020204" pitchFamily="34" charset="0"/>
            </a:rPr>
            <a:t> y sus </a:t>
          </a:r>
          <a:r>
            <a:rPr lang="en-US" sz="2000" b="0" dirty="0" err="1">
              <a:solidFill>
                <a:schemeClr val="tx1"/>
              </a:solidFill>
              <a:latin typeface="Arial Nova Cond Light" panose="020B0306020202020204" pitchFamily="34" charset="0"/>
            </a:rPr>
            <a:t>intereses</a:t>
          </a:r>
          <a:r>
            <a:rPr lang="en-US" sz="2000" b="0" dirty="0">
              <a:solidFill>
                <a:schemeClr val="tx1"/>
              </a:solidFill>
              <a:latin typeface="Arial Nova Cond Light" panose="020B0306020202020204" pitchFamily="34" charset="0"/>
            </a:rPr>
            <a:t> </a:t>
          </a:r>
          <a:r>
            <a:rPr lang="en-US" sz="2000" b="0" dirty="0" err="1">
              <a:solidFill>
                <a:schemeClr val="tx1"/>
              </a:solidFill>
              <a:latin typeface="Arial Nova Cond Light" panose="020B0306020202020204" pitchFamily="34" charset="0"/>
            </a:rPr>
            <a:t>fuera</a:t>
          </a:r>
          <a:r>
            <a:rPr lang="en-US" sz="2000" b="0" dirty="0">
              <a:solidFill>
                <a:schemeClr val="tx1"/>
              </a:solidFill>
              <a:latin typeface="Arial Nova Cond Light" panose="020B0306020202020204" pitchFamily="34" charset="0"/>
            </a:rPr>
            <a:t> de la </a:t>
          </a:r>
          <a:r>
            <a:rPr lang="en-US" sz="2000" b="0" dirty="0" err="1">
              <a:solidFill>
                <a:schemeClr val="tx1"/>
              </a:solidFill>
              <a:latin typeface="Arial Nova Cond Light" panose="020B0306020202020204" pitchFamily="34" charset="0"/>
            </a:rPr>
            <a:t>escuela</a:t>
          </a:r>
          <a:endParaRPr lang="en-US" sz="2000" b="0" dirty="0">
            <a:solidFill>
              <a:schemeClr val="tx1"/>
            </a:solidFill>
            <a:latin typeface="Arial Nova Cond Light" panose="020B0306020202020204" pitchFamily="34" charset="0"/>
          </a:endParaRPr>
        </a:p>
        <a:p>
          <a:pPr algn="just">
            <a:spcAft>
              <a:spcPts val="0"/>
            </a:spcAft>
          </a:pPr>
          <a:r>
            <a:rPr lang="en-US" sz="2000" b="0" dirty="0">
              <a:solidFill>
                <a:schemeClr val="tx1"/>
              </a:solidFill>
              <a:latin typeface="Arial Nova Cond Light" panose="020B0306020202020204" pitchFamily="34" charset="0"/>
            </a:rPr>
            <a:t>Es </a:t>
          </a:r>
          <a:r>
            <a:rPr lang="en-US" sz="2000" b="0" dirty="0" err="1">
              <a:solidFill>
                <a:schemeClr val="tx1"/>
              </a:solidFill>
              <a:latin typeface="Arial Nova Cond Light" panose="020B0306020202020204" pitchFamily="34" charset="0"/>
            </a:rPr>
            <a:t>empático</a:t>
          </a:r>
          <a:r>
            <a:rPr lang="en-US" sz="2000" b="0" dirty="0">
              <a:solidFill>
                <a:schemeClr val="tx1"/>
              </a:solidFill>
              <a:latin typeface="Arial Nova Cond Light" panose="020B0306020202020204" pitchFamily="34" charset="0"/>
            </a:rPr>
            <a:t> y </a:t>
          </a:r>
          <a:r>
            <a:rPr lang="en-US" sz="2000" b="0" dirty="0" err="1">
              <a:solidFill>
                <a:schemeClr val="tx1"/>
              </a:solidFill>
              <a:latin typeface="Arial Nova Cond Light" panose="020B0306020202020204" pitchFamily="34" charset="0"/>
            </a:rPr>
            <a:t>respetuoso</a:t>
          </a:r>
          <a:r>
            <a:rPr lang="en-US" sz="2000" b="0" dirty="0">
              <a:solidFill>
                <a:schemeClr val="tx1"/>
              </a:solidFill>
              <a:latin typeface="Arial Nova Cond Light" panose="020B0306020202020204" pitchFamily="34" charset="0"/>
            </a:rPr>
            <a:t> </a:t>
          </a:r>
          <a:r>
            <a:rPr lang="en-US" sz="2000" b="0" dirty="0" err="1">
              <a:solidFill>
                <a:schemeClr val="tx1"/>
              </a:solidFill>
              <a:latin typeface="Arial Nova Cond Light" panose="020B0306020202020204" pitchFamily="34" charset="0"/>
            </a:rPr>
            <a:t>frente</a:t>
          </a:r>
          <a:r>
            <a:rPr lang="en-US" sz="2000" b="0" dirty="0">
              <a:solidFill>
                <a:schemeClr val="tx1"/>
              </a:solidFill>
              <a:latin typeface="Arial Nova Cond Light" panose="020B0306020202020204" pitchFamily="34" charset="0"/>
            </a:rPr>
            <a:t> a las </a:t>
          </a:r>
          <a:r>
            <a:rPr lang="en-US" sz="2000" b="0" dirty="0" err="1">
              <a:solidFill>
                <a:schemeClr val="tx1"/>
              </a:solidFill>
              <a:latin typeface="Arial Nova Cond Light" panose="020B0306020202020204" pitchFamily="34" charset="0"/>
            </a:rPr>
            <a:t>necesidades</a:t>
          </a:r>
          <a:r>
            <a:rPr lang="en-US" sz="2000" b="0" dirty="0">
              <a:solidFill>
                <a:schemeClr val="tx1"/>
              </a:solidFill>
              <a:latin typeface="Arial Nova Cond Light" panose="020B0306020202020204" pitchFamily="34" charset="0"/>
            </a:rPr>
            <a:t> de los </a:t>
          </a:r>
          <a:r>
            <a:rPr lang="en-US" sz="2000" b="0" dirty="0" err="1">
              <a:solidFill>
                <a:schemeClr val="tx1"/>
              </a:solidFill>
              <a:latin typeface="Arial Nova Cond Light" panose="020B0306020202020204" pitchFamily="34" charset="0"/>
            </a:rPr>
            <a:t>estudiantes</a:t>
          </a:r>
          <a:endParaRPr lang="en-US" sz="2000" b="0" dirty="0">
            <a:solidFill>
              <a:schemeClr val="tx1"/>
            </a:solidFill>
            <a:latin typeface="Arial Nova Cond Light" panose="020B0306020202020204" pitchFamily="34" charset="0"/>
          </a:endParaRPr>
        </a:p>
        <a:p>
          <a:pPr algn="just">
            <a:spcAft>
              <a:spcPts val="0"/>
            </a:spcAft>
          </a:pPr>
          <a:r>
            <a:rPr lang="en-US" sz="2000" b="0" dirty="0">
              <a:solidFill>
                <a:schemeClr val="tx1"/>
              </a:solidFill>
              <a:latin typeface="Arial Nova Cond Light" panose="020B0306020202020204" pitchFamily="34" charset="0"/>
            </a:rPr>
            <a:t>Es </a:t>
          </a:r>
          <a:r>
            <a:rPr lang="en-US" sz="2000" b="0" dirty="0" err="1">
              <a:solidFill>
                <a:schemeClr val="tx1"/>
              </a:solidFill>
              <a:latin typeface="Arial Nova Cond Light" panose="020B0306020202020204" pitchFamily="34" charset="0"/>
            </a:rPr>
            <a:t>consciente</a:t>
          </a:r>
          <a:r>
            <a:rPr lang="en-US" sz="2000" b="0" dirty="0">
              <a:solidFill>
                <a:schemeClr val="tx1"/>
              </a:solidFill>
              <a:latin typeface="Arial Nova Cond Light" panose="020B0306020202020204" pitchFamily="34" charset="0"/>
            </a:rPr>
            <a:t> de los </a:t>
          </a:r>
          <a:r>
            <a:rPr lang="en-US" sz="2000" b="0" dirty="0" err="1">
              <a:solidFill>
                <a:schemeClr val="tx1"/>
              </a:solidFill>
              <a:latin typeface="Arial Nova Cond Light" panose="020B0306020202020204" pitchFamily="34" charset="0"/>
            </a:rPr>
            <a:t>mensajes</a:t>
          </a:r>
          <a:r>
            <a:rPr lang="en-US" sz="2000" b="0" dirty="0">
              <a:solidFill>
                <a:schemeClr val="tx1"/>
              </a:solidFill>
              <a:latin typeface="Arial Nova Cond Light" panose="020B0306020202020204" pitchFamily="34" charset="0"/>
            </a:rPr>
            <a:t> </a:t>
          </a:r>
          <a:r>
            <a:rPr lang="en-US" sz="2000" b="0" dirty="0" err="1">
              <a:solidFill>
                <a:schemeClr val="tx1"/>
              </a:solidFill>
              <a:latin typeface="Arial Nova Cond Light" panose="020B0306020202020204" pitchFamily="34" charset="0"/>
            </a:rPr>
            <a:t>entrega</a:t>
          </a:r>
          <a:r>
            <a:rPr lang="en-US" sz="2000" b="0" dirty="0">
              <a:solidFill>
                <a:schemeClr val="tx1"/>
              </a:solidFill>
              <a:latin typeface="Arial Nova Cond Light" panose="020B0306020202020204" pitchFamily="34" charset="0"/>
            </a:rPr>
            <a:t> a los </a:t>
          </a:r>
          <a:r>
            <a:rPr lang="en-US" sz="2000" b="0" dirty="0" err="1">
              <a:solidFill>
                <a:schemeClr val="tx1"/>
              </a:solidFill>
              <a:latin typeface="Arial Nova Cond Light" panose="020B0306020202020204" pitchFamily="34" charset="0"/>
            </a:rPr>
            <a:t>estudiantes</a:t>
          </a:r>
          <a:endParaRPr lang="en-US" sz="2000" b="0" dirty="0">
            <a:solidFill>
              <a:schemeClr val="tx1"/>
            </a:solidFill>
            <a:latin typeface="Arial Nova Cond Light" panose="020B0306020202020204" pitchFamily="34" charset="0"/>
          </a:endParaRPr>
        </a:p>
        <a:p>
          <a:pPr algn="just">
            <a:spcAft>
              <a:spcPts val="0"/>
            </a:spcAft>
          </a:pPr>
          <a:r>
            <a:rPr lang="en-US" sz="2000" b="0" dirty="0" err="1">
              <a:solidFill>
                <a:schemeClr val="tx1"/>
              </a:solidFill>
              <a:latin typeface="Arial Nova Cond Light" panose="020B0306020202020204" pitchFamily="34" charset="0"/>
            </a:rPr>
            <a:t>Reflexiona</a:t>
          </a:r>
          <a:r>
            <a:rPr lang="en-US" sz="2000" b="0" dirty="0">
              <a:solidFill>
                <a:schemeClr val="tx1"/>
              </a:solidFill>
              <a:latin typeface="Arial Nova Cond Light" panose="020B0306020202020204" pitchFamily="34" charset="0"/>
            </a:rPr>
            <a:t> </a:t>
          </a:r>
          <a:r>
            <a:rPr lang="en-US" sz="2000" b="0" dirty="0" err="1">
              <a:solidFill>
                <a:schemeClr val="tx1"/>
              </a:solidFill>
              <a:latin typeface="Arial Nova Cond Light" panose="020B0306020202020204" pitchFamily="34" charset="0"/>
            </a:rPr>
            <a:t>sobre</a:t>
          </a:r>
          <a:r>
            <a:rPr lang="en-US" sz="2000" b="0" dirty="0">
              <a:solidFill>
                <a:schemeClr val="tx1"/>
              </a:solidFill>
              <a:latin typeface="Arial Nova Cond Light" panose="020B0306020202020204" pitchFamily="34" charset="0"/>
            </a:rPr>
            <a:t> las </a:t>
          </a:r>
          <a:r>
            <a:rPr lang="en-US" sz="2000" b="0" dirty="0" err="1">
              <a:solidFill>
                <a:schemeClr val="tx1"/>
              </a:solidFill>
              <a:latin typeface="Arial Nova Cond Light" panose="020B0306020202020204" pitchFamily="34" charset="0"/>
            </a:rPr>
            <a:t>relaciones</a:t>
          </a:r>
          <a:r>
            <a:rPr lang="en-US" sz="2000" b="0" dirty="0">
              <a:solidFill>
                <a:schemeClr val="tx1"/>
              </a:solidFill>
              <a:latin typeface="Arial Nova Cond Light" panose="020B0306020202020204" pitchFamily="34" charset="0"/>
            </a:rPr>
            <a:t> con los </a:t>
          </a:r>
          <a:r>
            <a:rPr lang="en-US" sz="2000" b="0" dirty="0" err="1">
              <a:solidFill>
                <a:schemeClr val="tx1"/>
              </a:solidFill>
              <a:latin typeface="Arial Nova Cond Light" panose="020B0306020202020204" pitchFamily="34" charset="0"/>
            </a:rPr>
            <a:t>estudiantes</a:t>
          </a:r>
          <a:r>
            <a:rPr lang="en-US" sz="2000" b="0" dirty="0">
              <a:solidFill>
                <a:schemeClr val="tx1"/>
              </a:solidFill>
              <a:latin typeface="Arial Nova Cond Light" panose="020B0306020202020204" pitchFamily="34" charset="0"/>
            </a:rPr>
            <a:t> </a:t>
          </a:r>
        </a:p>
        <a:p>
          <a:pPr algn="just">
            <a:spcAft>
              <a:spcPts val="0"/>
            </a:spcAft>
          </a:pPr>
          <a:r>
            <a:rPr lang="en-US" sz="2000" b="0" dirty="0" err="1">
              <a:solidFill>
                <a:schemeClr val="tx1"/>
              </a:solidFill>
              <a:latin typeface="Arial Nova Cond Light" panose="020B0306020202020204" pitchFamily="34" charset="0"/>
            </a:rPr>
            <a:t>Fomenta</a:t>
          </a:r>
          <a:r>
            <a:rPr lang="en-US" sz="2000" b="0" dirty="0">
              <a:solidFill>
                <a:schemeClr val="tx1"/>
              </a:solidFill>
              <a:latin typeface="Arial Nova Cond Light" panose="020B0306020202020204" pitchFamily="34" charset="0"/>
            </a:rPr>
            <a:t> la </a:t>
          </a:r>
          <a:r>
            <a:rPr lang="en-US" sz="2000" b="0" dirty="0" err="1">
              <a:solidFill>
                <a:schemeClr val="tx1"/>
              </a:solidFill>
              <a:latin typeface="Arial Nova Cond Light" panose="020B0306020202020204" pitchFamily="34" charset="0"/>
            </a:rPr>
            <a:t>autonomía</a:t>
          </a:r>
          <a:endParaRPr lang="es-ES_tradnl" sz="2000" b="0" dirty="0">
            <a:solidFill>
              <a:schemeClr val="tx1"/>
            </a:solidFill>
            <a:latin typeface="Arial Nova Cond Light" panose="020B0306020202020204" pitchFamily="34" charset="0"/>
          </a:endParaRPr>
        </a:p>
      </dgm:t>
    </dgm:pt>
    <dgm:pt modelId="{0BBE7B8B-B00C-3F42-B2FC-148BA4A7A4FD}" type="sibTrans" cxnId="{E0808671-4A08-F24C-BA26-58607C50525D}">
      <dgm:prSet/>
      <dgm:spPr/>
      <dgm:t>
        <a:bodyPr/>
        <a:lstStyle/>
        <a:p>
          <a:endParaRPr lang="es-ES_tradnl"/>
        </a:p>
      </dgm:t>
    </dgm:pt>
    <dgm:pt modelId="{8D3CBEB0-530A-ED48-9E63-8DFBEE49E925}" type="parTrans" cxnId="{E0808671-4A08-F24C-BA26-58607C50525D}">
      <dgm:prSet/>
      <dgm:spPr/>
      <dgm:t>
        <a:bodyPr/>
        <a:lstStyle/>
        <a:p>
          <a:endParaRPr lang="es-ES_tradnl"/>
        </a:p>
      </dgm:t>
    </dgm:pt>
    <dgm:pt modelId="{A30DF20C-BCA2-4F55-9C0E-CBC33E324B42}" type="pres">
      <dgm:prSet presAssocID="{D86AED5C-13E5-904D-8DB1-6E96F8C0F210}" presName="Name0" presStyleCnt="0">
        <dgm:presLayoutVars>
          <dgm:chMax val="7"/>
          <dgm:dir/>
          <dgm:animLvl val="lvl"/>
          <dgm:resizeHandles val="exact"/>
        </dgm:presLayoutVars>
      </dgm:prSet>
      <dgm:spPr/>
      <dgm:t>
        <a:bodyPr/>
        <a:lstStyle/>
        <a:p>
          <a:endParaRPr lang="es-CL"/>
        </a:p>
      </dgm:t>
    </dgm:pt>
    <dgm:pt modelId="{C8DB9887-9478-410E-82C3-8BFD0A143561}" type="pres">
      <dgm:prSet presAssocID="{1E68C669-0FF3-B241-B5E9-8C7C936C2367}" presName="circle1" presStyleLbl="node1" presStyleIdx="0" presStyleCnt="3"/>
      <dgm:spPr/>
    </dgm:pt>
    <dgm:pt modelId="{E71F4C3D-76F0-452F-A63B-8AC34D2A84B0}" type="pres">
      <dgm:prSet presAssocID="{1E68C669-0FF3-B241-B5E9-8C7C936C2367}" presName="space" presStyleCnt="0"/>
      <dgm:spPr/>
    </dgm:pt>
    <dgm:pt modelId="{1DA8515B-BF3D-4424-8167-8401A423CC7A}" type="pres">
      <dgm:prSet presAssocID="{1E68C669-0FF3-B241-B5E9-8C7C936C2367}" presName="rect1" presStyleLbl="alignAcc1" presStyleIdx="0" presStyleCnt="3"/>
      <dgm:spPr/>
      <dgm:t>
        <a:bodyPr/>
        <a:lstStyle/>
        <a:p>
          <a:endParaRPr lang="es-CL"/>
        </a:p>
      </dgm:t>
    </dgm:pt>
    <dgm:pt modelId="{1783572A-A860-4853-8E59-EC280C61C0FF}" type="pres">
      <dgm:prSet presAssocID="{6A76B3F3-4B92-8D4A-9DD0-41AAE31376BB}" presName="vertSpace2" presStyleLbl="node1" presStyleIdx="0" presStyleCnt="3"/>
      <dgm:spPr/>
    </dgm:pt>
    <dgm:pt modelId="{4A32A10B-74C4-4D0A-8A39-11DB0B2DC7AB}" type="pres">
      <dgm:prSet presAssocID="{6A76B3F3-4B92-8D4A-9DD0-41AAE31376BB}" presName="circle2" presStyleLbl="node1" presStyleIdx="1" presStyleCnt="3"/>
      <dgm:spPr/>
    </dgm:pt>
    <dgm:pt modelId="{544A8B3F-91A7-468C-8F08-C0C11D8B7E14}" type="pres">
      <dgm:prSet presAssocID="{6A76B3F3-4B92-8D4A-9DD0-41AAE31376BB}" presName="rect2" presStyleLbl="alignAcc1" presStyleIdx="1" presStyleCnt="3"/>
      <dgm:spPr/>
      <dgm:t>
        <a:bodyPr/>
        <a:lstStyle/>
        <a:p>
          <a:endParaRPr lang="es-CL"/>
        </a:p>
      </dgm:t>
    </dgm:pt>
    <dgm:pt modelId="{3FCCAC8D-A219-484C-86F5-8A4D1B586B44}" type="pres">
      <dgm:prSet presAssocID="{C760FEF0-6FE5-134E-BDA8-F8475F5C8CF1}" presName="vertSpace3" presStyleLbl="node1" presStyleIdx="1" presStyleCnt="3"/>
      <dgm:spPr/>
    </dgm:pt>
    <dgm:pt modelId="{663A6463-E6B3-42A2-9C81-922BE8793E76}" type="pres">
      <dgm:prSet presAssocID="{C760FEF0-6FE5-134E-BDA8-F8475F5C8CF1}" presName="circle3" presStyleLbl="node1" presStyleIdx="2" presStyleCnt="3"/>
      <dgm:spPr/>
    </dgm:pt>
    <dgm:pt modelId="{88C9663D-74BF-4C5F-B11D-EBE1A5883057}" type="pres">
      <dgm:prSet presAssocID="{C760FEF0-6FE5-134E-BDA8-F8475F5C8CF1}" presName="rect3" presStyleLbl="alignAcc1" presStyleIdx="2" presStyleCnt="3"/>
      <dgm:spPr/>
      <dgm:t>
        <a:bodyPr/>
        <a:lstStyle/>
        <a:p>
          <a:endParaRPr lang="es-CL"/>
        </a:p>
      </dgm:t>
    </dgm:pt>
    <dgm:pt modelId="{C27FA755-0861-4157-BD52-1BD6F1278E1F}" type="pres">
      <dgm:prSet presAssocID="{1E68C669-0FF3-B241-B5E9-8C7C936C2367}" presName="rect1ParTxNoCh" presStyleLbl="alignAcc1" presStyleIdx="2" presStyleCnt="3">
        <dgm:presLayoutVars>
          <dgm:chMax val="1"/>
          <dgm:bulletEnabled val="1"/>
        </dgm:presLayoutVars>
      </dgm:prSet>
      <dgm:spPr/>
      <dgm:t>
        <a:bodyPr/>
        <a:lstStyle/>
        <a:p>
          <a:endParaRPr lang="es-CL"/>
        </a:p>
      </dgm:t>
    </dgm:pt>
    <dgm:pt modelId="{5A8C601F-B54F-43C9-9406-9F173F5E63AD}" type="pres">
      <dgm:prSet presAssocID="{6A76B3F3-4B92-8D4A-9DD0-41AAE31376BB}" presName="rect2ParTxNoCh" presStyleLbl="alignAcc1" presStyleIdx="2" presStyleCnt="3">
        <dgm:presLayoutVars>
          <dgm:chMax val="1"/>
          <dgm:bulletEnabled val="1"/>
        </dgm:presLayoutVars>
      </dgm:prSet>
      <dgm:spPr/>
      <dgm:t>
        <a:bodyPr/>
        <a:lstStyle/>
        <a:p>
          <a:endParaRPr lang="es-CL"/>
        </a:p>
      </dgm:t>
    </dgm:pt>
    <dgm:pt modelId="{04B453E1-AC17-4684-AD26-D3F1BC83596D}" type="pres">
      <dgm:prSet presAssocID="{C760FEF0-6FE5-134E-BDA8-F8475F5C8CF1}" presName="rect3ParTxNoCh" presStyleLbl="alignAcc1" presStyleIdx="2" presStyleCnt="3">
        <dgm:presLayoutVars>
          <dgm:chMax val="1"/>
          <dgm:bulletEnabled val="1"/>
        </dgm:presLayoutVars>
      </dgm:prSet>
      <dgm:spPr/>
      <dgm:t>
        <a:bodyPr/>
        <a:lstStyle/>
        <a:p>
          <a:endParaRPr lang="es-CL"/>
        </a:p>
      </dgm:t>
    </dgm:pt>
  </dgm:ptLst>
  <dgm:cxnLst>
    <dgm:cxn modelId="{71D185CF-4E8B-4969-89D1-9AE87D163B3F}" type="presOf" srcId="{6A76B3F3-4B92-8D4A-9DD0-41AAE31376BB}" destId="{5A8C601F-B54F-43C9-9406-9F173F5E63AD}" srcOrd="1" destOrd="0" presId="urn:microsoft.com/office/officeart/2005/8/layout/target3"/>
    <dgm:cxn modelId="{10C59FB1-4534-4FB3-80D1-92863BF23774}" type="presOf" srcId="{1E68C669-0FF3-B241-B5E9-8C7C936C2367}" destId="{C27FA755-0861-4157-BD52-1BD6F1278E1F}" srcOrd="1" destOrd="0" presId="urn:microsoft.com/office/officeart/2005/8/layout/target3"/>
    <dgm:cxn modelId="{9DBC13A7-2E0F-4FA0-B868-471B63D75D00}" type="presOf" srcId="{C760FEF0-6FE5-134E-BDA8-F8475F5C8CF1}" destId="{04B453E1-AC17-4684-AD26-D3F1BC83596D}" srcOrd="1" destOrd="0" presId="urn:microsoft.com/office/officeart/2005/8/layout/target3"/>
    <dgm:cxn modelId="{755C2811-7674-4A9D-9D7B-8A637EC6E0D3}" type="presOf" srcId="{6A76B3F3-4B92-8D4A-9DD0-41AAE31376BB}" destId="{544A8B3F-91A7-468C-8F08-C0C11D8B7E14}" srcOrd="0" destOrd="0" presId="urn:microsoft.com/office/officeart/2005/8/layout/target3"/>
    <dgm:cxn modelId="{40ACF3CB-2AAB-41CB-B58D-CC1DDE7728CF}" type="presOf" srcId="{C760FEF0-6FE5-134E-BDA8-F8475F5C8CF1}" destId="{88C9663D-74BF-4C5F-B11D-EBE1A5883057}" srcOrd="0" destOrd="0" presId="urn:microsoft.com/office/officeart/2005/8/layout/target3"/>
    <dgm:cxn modelId="{7434A078-0A08-40F0-BBA7-480CDB1A02ED}" type="presOf" srcId="{1E68C669-0FF3-B241-B5E9-8C7C936C2367}" destId="{1DA8515B-BF3D-4424-8167-8401A423CC7A}" srcOrd="0" destOrd="0" presId="urn:microsoft.com/office/officeart/2005/8/layout/target3"/>
    <dgm:cxn modelId="{E0808671-4A08-F24C-BA26-58607C50525D}" srcId="{D86AED5C-13E5-904D-8DB1-6E96F8C0F210}" destId="{1E68C669-0FF3-B241-B5E9-8C7C936C2367}" srcOrd="0" destOrd="0" parTransId="{8D3CBEB0-530A-ED48-9E63-8DFBEE49E925}" sibTransId="{0BBE7B8B-B00C-3F42-B2FC-148BA4A7A4FD}"/>
    <dgm:cxn modelId="{4C3CFAFD-3551-9447-9953-944B103D19D0}" srcId="{D86AED5C-13E5-904D-8DB1-6E96F8C0F210}" destId="{6A76B3F3-4B92-8D4A-9DD0-41AAE31376BB}" srcOrd="1" destOrd="0" parTransId="{7A146C9E-67D1-D443-9797-8B26A34055EC}" sibTransId="{1DEB4C45-D59F-3E44-B132-21AEF41AAE6C}"/>
    <dgm:cxn modelId="{8E410D74-A773-4C2A-A48A-50D5BDB40BFB}" type="presOf" srcId="{D86AED5C-13E5-904D-8DB1-6E96F8C0F210}" destId="{A30DF20C-BCA2-4F55-9C0E-CBC33E324B42}" srcOrd="0" destOrd="0" presId="urn:microsoft.com/office/officeart/2005/8/layout/target3"/>
    <dgm:cxn modelId="{8F8F21C6-4890-7647-862F-201CF0C5787D}" srcId="{D86AED5C-13E5-904D-8DB1-6E96F8C0F210}" destId="{C760FEF0-6FE5-134E-BDA8-F8475F5C8CF1}" srcOrd="2" destOrd="0" parTransId="{6F995DB2-559D-4F41-A579-1B0BAFB40575}" sibTransId="{4A0E239D-A02E-0F4B-9943-1B95C2AE9F54}"/>
    <dgm:cxn modelId="{4A92AB4B-720B-4415-823E-137225AD4A56}" type="presParOf" srcId="{A30DF20C-BCA2-4F55-9C0E-CBC33E324B42}" destId="{C8DB9887-9478-410E-82C3-8BFD0A143561}" srcOrd="0" destOrd="0" presId="urn:microsoft.com/office/officeart/2005/8/layout/target3"/>
    <dgm:cxn modelId="{D0D15F53-D2FA-4C77-BD81-A1298EB26F02}" type="presParOf" srcId="{A30DF20C-BCA2-4F55-9C0E-CBC33E324B42}" destId="{E71F4C3D-76F0-452F-A63B-8AC34D2A84B0}" srcOrd="1" destOrd="0" presId="urn:microsoft.com/office/officeart/2005/8/layout/target3"/>
    <dgm:cxn modelId="{A79D0AA0-057B-40BD-AF34-D11306D02004}" type="presParOf" srcId="{A30DF20C-BCA2-4F55-9C0E-CBC33E324B42}" destId="{1DA8515B-BF3D-4424-8167-8401A423CC7A}" srcOrd="2" destOrd="0" presId="urn:microsoft.com/office/officeart/2005/8/layout/target3"/>
    <dgm:cxn modelId="{B8FC55A7-3410-4ED5-8D56-7E89C3D595C7}" type="presParOf" srcId="{A30DF20C-BCA2-4F55-9C0E-CBC33E324B42}" destId="{1783572A-A860-4853-8E59-EC280C61C0FF}" srcOrd="3" destOrd="0" presId="urn:microsoft.com/office/officeart/2005/8/layout/target3"/>
    <dgm:cxn modelId="{7E226579-31DB-4E74-B4DC-441BFEC9DD31}" type="presParOf" srcId="{A30DF20C-BCA2-4F55-9C0E-CBC33E324B42}" destId="{4A32A10B-74C4-4D0A-8A39-11DB0B2DC7AB}" srcOrd="4" destOrd="0" presId="urn:microsoft.com/office/officeart/2005/8/layout/target3"/>
    <dgm:cxn modelId="{2A8F6785-44D4-4638-BBAB-79FF82254B8A}" type="presParOf" srcId="{A30DF20C-BCA2-4F55-9C0E-CBC33E324B42}" destId="{544A8B3F-91A7-468C-8F08-C0C11D8B7E14}" srcOrd="5" destOrd="0" presId="urn:microsoft.com/office/officeart/2005/8/layout/target3"/>
    <dgm:cxn modelId="{72759907-CAD6-4FCD-BF2A-071B417BF5C1}" type="presParOf" srcId="{A30DF20C-BCA2-4F55-9C0E-CBC33E324B42}" destId="{3FCCAC8D-A219-484C-86F5-8A4D1B586B44}" srcOrd="6" destOrd="0" presId="urn:microsoft.com/office/officeart/2005/8/layout/target3"/>
    <dgm:cxn modelId="{6CFC7B24-D4D2-480D-A723-646216766FA6}" type="presParOf" srcId="{A30DF20C-BCA2-4F55-9C0E-CBC33E324B42}" destId="{663A6463-E6B3-42A2-9C81-922BE8793E76}" srcOrd="7" destOrd="0" presId="urn:microsoft.com/office/officeart/2005/8/layout/target3"/>
    <dgm:cxn modelId="{F4173CAA-C978-416A-A652-A71BBC2289D0}" type="presParOf" srcId="{A30DF20C-BCA2-4F55-9C0E-CBC33E324B42}" destId="{88C9663D-74BF-4C5F-B11D-EBE1A5883057}" srcOrd="8" destOrd="0" presId="urn:microsoft.com/office/officeart/2005/8/layout/target3"/>
    <dgm:cxn modelId="{E858127C-1622-4C52-B914-F6F8DC93F40B}" type="presParOf" srcId="{A30DF20C-BCA2-4F55-9C0E-CBC33E324B42}" destId="{C27FA755-0861-4157-BD52-1BD6F1278E1F}" srcOrd="9" destOrd="0" presId="urn:microsoft.com/office/officeart/2005/8/layout/target3"/>
    <dgm:cxn modelId="{5424DE3A-F130-49DB-B667-369AAE128509}" type="presParOf" srcId="{A30DF20C-BCA2-4F55-9C0E-CBC33E324B42}" destId="{5A8C601F-B54F-43C9-9406-9F173F5E63AD}" srcOrd="10" destOrd="0" presId="urn:microsoft.com/office/officeart/2005/8/layout/target3"/>
    <dgm:cxn modelId="{FBFA0C2E-8506-4719-B67A-86520D30D879}" type="presParOf" srcId="{A30DF20C-BCA2-4F55-9C0E-CBC33E324B42}" destId="{04B453E1-AC17-4684-AD26-D3F1BC83596D}"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C52C2D-5D17-43F0-9B37-26808612D015}" type="doc">
      <dgm:prSet loTypeId="urn:microsoft.com/office/officeart/2005/8/layout/bProcess3" loCatId="process" qsTypeId="urn:microsoft.com/office/officeart/2005/8/quickstyle/simple5" qsCatId="simple" csTypeId="urn:microsoft.com/office/officeart/2005/8/colors/accent1_4" csCatId="accent1" phldr="1"/>
      <dgm:spPr/>
    </dgm:pt>
    <dgm:pt modelId="{6101E03A-FA49-4A87-AA0A-9795FF6F32ED}">
      <dgm:prSet phldrT="[Texto]"/>
      <dgm:spPr/>
      <dgm:t>
        <a:bodyPr/>
        <a:lstStyle/>
        <a:p>
          <a:r>
            <a:rPr lang="es-MX" dirty="0"/>
            <a:t>2) Crear un ambiente donde todas las familias son bienvenidas (Programación de eventos, Ver las familias como socios, No culpar a las familias)</a:t>
          </a:r>
          <a:endParaRPr lang="es-CL" dirty="0"/>
        </a:p>
      </dgm:t>
    </dgm:pt>
    <dgm:pt modelId="{1C8D479E-A3AB-4C21-9789-363DCD523105}" type="parTrans" cxnId="{4DC8230B-3B43-4A9C-92AE-60CF57F561CD}">
      <dgm:prSet/>
      <dgm:spPr/>
      <dgm:t>
        <a:bodyPr/>
        <a:lstStyle/>
        <a:p>
          <a:endParaRPr lang="es-CL"/>
        </a:p>
      </dgm:t>
    </dgm:pt>
    <dgm:pt modelId="{AF9A12A8-AA95-4D96-B809-361F0B5CBDA4}" type="sibTrans" cxnId="{4DC8230B-3B43-4A9C-92AE-60CF57F561CD}">
      <dgm:prSet/>
      <dgm:spPr/>
      <dgm:t>
        <a:bodyPr/>
        <a:lstStyle/>
        <a:p>
          <a:endParaRPr lang="es-CL"/>
        </a:p>
      </dgm:t>
    </dgm:pt>
    <dgm:pt modelId="{06DBA76E-6AC3-440C-A2C1-F4A2426D4B59}">
      <dgm:prSet phldrT="[Texto]"/>
      <dgm:spPr/>
      <dgm:t>
        <a:bodyPr/>
        <a:lstStyle/>
        <a:p>
          <a:r>
            <a:rPr lang="es-MX" dirty="0"/>
            <a:t>5) Establecer métodos efectivos de comunicación familia-escuela (Frecuencia, Diferentes modos de comunicación) </a:t>
          </a:r>
          <a:endParaRPr lang="es-CL" dirty="0"/>
        </a:p>
      </dgm:t>
    </dgm:pt>
    <dgm:pt modelId="{E779F74F-76BE-427E-BFF4-F94845BBB7A1}" type="parTrans" cxnId="{822BBBE3-B8EF-455B-ACFB-3A6A990FAE31}">
      <dgm:prSet/>
      <dgm:spPr/>
      <dgm:t>
        <a:bodyPr/>
        <a:lstStyle/>
        <a:p>
          <a:endParaRPr lang="es-CL"/>
        </a:p>
      </dgm:t>
    </dgm:pt>
    <dgm:pt modelId="{FA8B5308-B9A0-4C16-BB04-75B713462AC1}" type="sibTrans" cxnId="{822BBBE3-B8EF-455B-ACFB-3A6A990FAE31}">
      <dgm:prSet/>
      <dgm:spPr/>
      <dgm:t>
        <a:bodyPr/>
        <a:lstStyle/>
        <a:p>
          <a:endParaRPr lang="es-CL"/>
        </a:p>
      </dgm:t>
    </dgm:pt>
    <dgm:pt modelId="{696B7D7F-98D6-4A16-BA8B-BF696977B609}">
      <dgm:prSet phldrT="[Texto]"/>
      <dgm:spPr/>
      <dgm:t>
        <a:bodyPr/>
        <a:lstStyle/>
        <a:p>
          <a:r>
            <a:rPr lang="es-MX" dirty="0"/>
            <a:t>1) Proveer a las familias con información, herramientas o ideas acerca de como apoyar a los niños en casa</a:t>
          </a:r>
          <a:endParaRPr lang="es-CL" dirty="0"/>
        </a:p>
      </dgm:t>
    </dgm:pt>
    <dgm:pt modelId="{2CD480C6-97CA-44CE-98BB-BF9D2528FCAD}" type="parTrans" cxnId="{E90E4AB2-9E91-4FBE-8138-BFADB2CB4F0C}">
      <dgm:prSet/>
      <dgm:spPr/>
      <dgm:t>
        <a:bodyPr/>
        <a:lstStyle/>
        <a:p>
          <a:endParaRPr lang="es-CL"/>
        </a:p>
      </dgm:t>
    </dgm:pt>
    <dgm:pt modelId="{5E922CF4-E7B6-43C2-BACD-39097F813E4F}" type="sibTrans" cxnId="{E90E4AB2-9E91-4FBE-8138-BFADB2CB4F0C}">
      <dgm:prSet/>
      <dgm:spPr/>
      <dgm:t>
        <a:bodyPr/>
        <a:lstStyle/>
        <a:p>
          <a:endParaRPr lang="es-CL"/>
        </a:p>
      </dgm:t>
    </dgm:pt>
    <dgm:pt modelId="{7162CEDD-A97D-46D5-8471-7664C3AA3107}">
      <dgm:prSet phldrT="[Texto]"/>
      <dgm:spPr/>
      <dgm:t>
        <a:bodyPr/>
        <a:lstStyle/>
        <a:p>
          <a:r>
            <a:rPr lang="es-MX" dirty="0"/>
            <a:t>3) Colaborar con servicios comunitarios; Vincular a las familias con servicios de apoyo</a:t>
          </a:r>
          <a:endParaRPr lang="es-CL" dirty="0"/>
        </a:p>
      </dgm:t>
    </dgm:pt>
    <dgm:pt modelId="{600F0C97-CF44-42EC-9150-B3F212BB216C}" type="parTrans" cxnId="{BA1307FF-4D0D-4C5E-A32B-903BEECEE034}">
      <dgm:prSet/>
      <dgm:spPr/>
      <dgm:t>
        <a:bodyPr/>
        <a:lstStyle/>
        <a:p>
          <a:endParaRPr lang="es-CL"/>
        </a:p>
      </dgm:t>
    </dgm:pt>
    <dgm:pt modelId="{67CBE4A3-C1A7-4BEB-AB12-2B3D317C5842}" type="sibTrans" cxnId="{BA1307FF-4D0D-4C5E-A32B-903BEECEE034}">
      <dgm:prSet/>
      <dgm:spPr/>
      <dgm:t>
        <a:bodyPr/>
        <a:lstStyle/>
        <a:p>
          <a:endParaRPr lang="es-CL"/>
        </a:p>
      </dgm:t>
    </dgm:pt>
    <dgm:pt modelId="{B5A0CF78-9327-4B5C-AFB5-EAFDB1B8CA1B}">
      <dgm:prSet phldrT="[Texto]"/>
      <dgm:spPr/>
      <dgm:t>
        <a:bodyPr/>
        <a:lstStyle/>
        <a:p>
          <a:r>
            <a:rPr lang="es-MX"/>
            <a:t>4) Ofrecer oportunidades para que las familias estén involucrados en la toma de decisiones (Encuestas, Comités) </a:t>
          </a:r>
          <a:endParaRPr lang="es-CL" dirty="0"/>
        </a:p>
      </dgm:t>
    </dgm:pt>
    <dgm:pt modelId="{4C94CFC5-A11B-43AD-BB72-EDE28EA508D6}" type="parTrans" cxnId="{F8AA36A4-6C05-428C-80DB-185A63F86BB3}">
      <dgm:prSet/>
      <dgm:spPr/>
      <dgm:t>
        <a:bodyPr/>
        <a:lstStyle/>
        <a:p>
          <a:endParaRPr lang="es-CL"/>
        </a:p>
      </dgm:t>
    </dgm:pt>
    <dgm:pt modelId="{DB266495-C497-4044-A583-8639D1AC16B1}" type="sibTrans" cxnId="{F8AA36A4-6C05-428C-80DB-185A63F86BB3}">
      <dgm:prSet/>
      <dgm:spPr/>
      <dgm:t>
        <a:bodyPr/>
        <a:lstStyle/>
        <a:p>
          <a:endParaRPr lang="es-CL"/>
        </a:p>
      </dgm:t>
    </dgm:pt>
    <dgm:pt modelId="{E6FC62DC-99E4-456A-B5AD-449E1FD70FBB}" type="pres">
      <dgm:prSet presAssocID="{3BC52C2D-5D17-43F0-9B37-26808612D015}" presName="Name0" presStyleCnt="0">
        <dgm:presLayoutVars>
          <dgm:dir/>
          <dgm:resizeHandles val="exact"/>
        </dgm:presLayoutVars>
      </dgm:prSet>
      <dgm:spPr/>
    </dgm:pt>
    <dgm:pt modelId="{98EEBCB9-E65A-49D3-918B-21D8694AE58B}" type="pres">
      <dgm:prSet presAssocID="{696B7D7F-98D6-4A16-BA8B-BF696977B609}" presName="node" presStyleLbl="node1" presStyleIdx="0" presStyleCnt="5">
        <dgm:presLayoutVars>
          <dgm:bulletEnabled val="1"/>
        </dgm:presLayoutVars>
      </dgm:prSet>
      <dgm:spPr/>
      <dgm:t>
        <a:bodyPr/>
        <a:lstStyle/>
        <a:p>
          <a:endParaRPr lang="es-CL"/>
        </a:p>
      </dgm:t>
    </dgm:pt>
    <dgm:pt modelId="{00910CED-6E38-479A-949D-DAD0D2554C8D}" type="pres">
      <dgm:prSet presAssocID="{5E922CF4-E7B6-43C2-BACD-39097F813E4F}" presName="sibTrans" presStyleLbl="sibTrans1D1" presStyleIdx="0" presStyleCnt="4"/>
      <dgm:spPr/>
      <dgm:t>
        <a:bodyPr/>
        <a:lstStyle/>
        <a:p>
          <a:endParaRPr lang="es-CL"/>
        </a:p>
      </dgm:t>
    </dgm:pt>
    <dgm:pt modelId="{A14FD3BF-7074-479E-8E80-4A3A229BB211}" type="pres">
      <dgm:prSet presAssocID="{5E922CF4-E7B6-43C2-BACD-39097F813E4F}" presName="connectorText" presStyleLbl="sibTrans1D1" presStyleIdx="0" presStyleCnt="4"/>
      <dgm:spPr/>
      <dgm:t>
        <a:bodyPr/>
        <a:lstStyle/>
        <a:p>
          <a:endParaRPr lang="es-CL"/>
        </a:p>
      </dgm:t>
    </dgm:pt>
    <dgm:pt modelId="{CB2779B2-FF37-4864-8B3F-2FCD0022CF79}" type="pres">
      <dgm:prSet presAssocID="{6101E03A-FA49-4A87-AA0A-9795FF6F32ED}" presName="node" presStyleLbl="node1" presStyleIdx="1" presStyleCnt="5">
        <dgm:presLayoutVars>
          <dgm:bulletEnabled val="1"/>
        </dgm:presLayoutVars>
      </dgm:prSet>
      <dgm:spPr/>
      <dgm:t>
        <a:bodyPr/>
        <a:lstStyle/>
        <a:p>
          <a:endParaRPr lang="es-CL"/>
        </a:p>
      </dgm:t>
    </dgm:pt>
    <dgm:pt modelId="{6A59C6B2-427C-42FD-950A-3319B08AB265}" type="pres">
      <dgm:prSet presAssocID="{AF9A12A8-AA95-4D96-B809-361F0B5CBDA4}" presName="sibTrans" presStyleLbl="sibTrans1D1" presStyleIdx="1" presStyleCnt="4"/>
      <dgm:spPr/>
      <dgm:t>
        <a:bodyPr/>
        <a:lstStyle/>
        <a:p>
          <a:endParaRPr lang="es-CL"/>
        </a:p>
      </dgm:t>
    </dgm:pt>
    <dgm:pt modelId="{BF02F88F-F930-49BA-A9B2-28B77FB3388A}" type="pres">
      <dgm:prSet presAssocID="{AF9A12A8-AA95-4D96-B809-361F0B5CBDA4}" presName="connectorText" presStyleLbl="sibTrans1D1" presStyleIdx="1" presStyleCnt="4"/>
      <dgm:spPr/>
      <dgm:t>
        <a:bodyPr/>
        <a:lstStyle/>
        <a:p>
          <a:endParaRPr lang="es-CL"/>
        </a:p>
      </dgm:t>
    </dgm:pt>
    <dgm:pt modelId="{358B6A68-301F-4CAA-99F4-98798BC6A905}" type="pres">
      <dgm:prSet presAssocID="{7162CEDD-A97D-46D5-8471-7664C3AA3107}" presName="node" presStyleLbl="node1" presStyleIdx="2" presStyleCnt="5">
        <dgm:presLayoutVars>
          <dgm:bulletEnabled val="1"/>
        </dgm:presLayoutVars>
      </dgm:prSet>
      <dgm:spPr/>
      <dgm:t>
        <a:bodyPr/>
        <a:lstStyle/>
        <a:p>
          <a:endParaRPr lang="es-CL"/>
        </a:p>
      </dgm:t>
    </dgm:pt>
    <dgm:pt modelId="{A2FA5A32-E506-4A28-8E56-C727D14B6067}" type="pres">
      <dgm:prSet presAssocID="{67CBE4A3-C1A7-4BEB-AB12-2B3D317C5842}" presName="sibTrans" presStyleLbl="sibTrans1D1" presStyleIdx="2" presStyleCnt="4"/>
      <dgm:spPr/>
      <dgm:t>
        <a:bodyPr/>
        <a:lstStyle/>
        <a:p>
          <a:endParaRPr lang="es-CL"/>
        </a:p>
      </dgm:t>
    </dgm:pt>
    <dgm:pt modelId="{8D6FE62C-7665-4EDA-AB39-98BC532FBDFE}" type="pres">
      <dgm:prSet presAssocID="{67CBE4A3-C1A7-4BEB-AB12-2B3D317C5842}" presName="connectorText" presStyleLbl="sibTrans1D1" presStyleIdx="2" presStyleCnt="4"/>
      <dgm:spPr/>
      <dgm:t>
        <a:bodyPr/>
        <a:lstStyle/>
        <a:p>
          <a:endParaRPr lang="es-CL"/>
        </a:p>
      </dgm:t>
    </dgm:pt>
    <dgm:pt modelId="{75B96232-B9A4-492D-A358-1B0531A24C51}" type="pres">
      <dgm:prSet presAssocID="{B5A0CF78-9327-4B5C-AFB5-EAFDB1B8CA1B}" presName="node" presStyleLbl="node1" presStyleIdx="3" presStyleCnt="5">
        <dgm:presLayoutVars>
          <dgm:bulletEnabled val="1"/>
        </dgm:presLayoutVars>
      </dgm:prSet>
      <dgm:spPr/>
      <dgm:t>
        <a:bodyPr/>
        <a:lstStyle/>
        <a:p>
          <a:endParaRPr lang="es-CL"/>
        </a:p>
      </dgm:t>
    </dgm:pt>
    <dgm:pt modelId="{335F7891-0D04-472B-9B46-8AB5146A0FCA}" type="pres">
      <dgm:prSet presAssocID="{DB266495-C497-4044-A583-8639D1AC16B1}" presName="sibTrans" presStyleLbl="sibTrans1D1" presStyleIdx="3" presStyleCnt="4"/>
      <dgm:spPr/>
      <dgm:t>
        <a:bodyPr/>
        <a:lstStyle/>
        <a:p>
          <a:endParaRPr lang="es-CL"/>
        </a:p>
      </dgm:t>
    </dgm:pt>
    <dgm:pt modelId="{DBFF0CF6-915F-41C4-83F9-CB6DDF69214D}" type="pres">
      <dgm:prSet presAssocID="{DB266495-C497-4044-A583-8639D1AC16B1}" presName="connectorText" presStyleLbl="sibTrans1D1" presStyleIdx="3" presStyleCnt="4"/>
      <dgm:spPr/>
      <dgm:t>
        <a:bodyPr/>
        <a:lstStyle/>
        <a:p>
          <a:endParaRPr lang="es-CL"/>
        </a:p>
      </dgm:t>
    </dgm:pt>
    <dgm:pt modelId="{884F9105-D2A1-4082-B2B0-399D89C3BE75}" type="pres">
      <dgm:prSet presAssocID="{06DBA76E-6AC3-440C-A2C1-F4A2426D4B59}" presName="node" presStyleLbl="node1" presStyleIdx="4" presStyleCnt="5">
        <dgm:presLayoutVars>
          <dgm:bulletEnabled val="1"/>
        </dgm:presLayoutVars>
      </dgm:prSet>
      <dgm:spPr/>
      <dgm:t>
        <a:bodyPr/>
        <a:lstStyle/>
        <a:p>
          <a:endParaRPr lang="es-CL"/>
        </a:p>
      </dgm:t>
    </dgm:pt>
  </dgm:ptLst>
  <dgm:cxnLst>
    <dgm:cxn modelId="{805FCC3F-E5EB-4EDE-9E4C-D8F783480C47}" type="presOf" srcId="{3BC52C2D-5D17-43F0-9B37-26808612D015}" destId="{E6FC62DC-99E4-456A-B5AD-449E1FD70FBB}" srcOrd="0" destOrd="0" presId="urn:microsoft.com/office/officeart/2005/8/layout/bProcess3"/>
    <dgm:cxn modelId="{B77D3B0C-C193-4097-9C7F-9A3846C9805A}" type="presOf" srcId="{67CBE4A3-C1A7-4BEB-AB12-2B3D317C5842}" destId="{A2FA5A32-E506-4A28-8E56-C727D14B6067}" srcOrd="0" destOrd="0" presId="urn:microsoft.com/office/officeart/2005/8/layout/bProcess3"/>
    <dgm:cxn modelId="{39AB63EA-112E-4723-8044-F60C9D690180}" type="presOf" srcId="{AF9A12A8-AA95-4D96-B809-361F0B5CBDA4}" destId="{BF02F88F-F930-49BA-A9B2-28B77FB3388A}" srcOrd="1" destOrd="0" presId="urn:microsoft.com/office/officeart/2005/8/layout/bProcess3"/>
    <dgm:cxn modelId="{1DDF9FBA-9192-467B-8FB0-6A54D80AD6C3}" type="presOf" srcId="{7162CEDD-A97D-46D5-8471-7664C3AA3107}" destId="{358B6A68-301F-4CAA-99F4-98798BC6A905}" srcOrd="0" destOrd="0" presId="urn:microsoft.com/office/officeart/2005/8/layout/bProcess3"/>
    <dgm:cxn modelId="{5D64B119-5821-43FD-8C96-709D9640259E}" type="presOf" srcId="{6101E03A-FA49-4A87-AA0A-9795FF6F32ED}" destId="{CB2779B2-FF37-4864-8B3F-2FCD0022CF79}" srcOrd="0" destOrd="0" presId="urn:microsoft.com/office/officeart/2005/8/layout/bProcess3"/>
    <dgm:cxn modelId="{0AF9DE92-B87A-43AD-81DE-EB1D4F89BC46}" type="presOf" srcId="{696B7D7F-98D6-4A16-BA8B-BF696977B609}" destId="{98EEBCB9-E65A-49D3-918B-21D8694AE58B}" srcOrd="0" destOrd="0" presId="urn:microsoft.com/office/officeart/2005/8/layout/bProcess3"/>
    <dgm:cxn modelId="{822BBBE3-B8EF-455B-ACFB-3A6A990FAE31}" srcId="{3BC52C2D-5D17-43F0-9B37-26808612D015}" destId="{06DBA76E-6AC3-440C-A2C1-F4A2426D4B59}" srcOrd="4" destOrd="0" parTransId="{E779F74F-76BE-427E-BFF4-F94845BBB7A1}" sibTransId="{FA8B5308-B9A0-4C16-BB04-75B713462AC1}"/>
    <dgm:cxn modelId="{6A38BCF4-6645-4500-9AD4-19519111D2F5}" type="presOf" srcId="{5E922CF4-E7B6-43C2-BACD-39097F813E4F}" destId="{A14FD3BF-7074-479E-8E80-4A3A229BB211}" srcOrd="1" destOrd="0" presId="urn:microsoft.com/office/officeart/2005/8/layout/bProcess3"/>
    <dgm:cxn modelId="{E25D9929-4E53-4B2F-9D95-8BFE4560CDB6}" type="presOf" srcId="{5E922CF4-E7B6-43C2-BACD-39097F813E4F}" destId="{00910CED-6E38-479A-949D-DAD0D2554C8D}" srcOrd="0" destOrd="0" presId="urn:microsoft.com/office/officeart/2005/8/layout/bProcess3"/>
    <dgm:cxn modelId="{817001DA-863A-4BA9-9DA7-1E7528E282BE}" type="presOf" srcId="{06DBA76E-6AC3-440C-A2C1-F4A2426D4B59}" destId="{884F9105-D2A1-4082-B2B0-399D89C3BE75}" srcOrd="0" destOrd="0" presId="urn:microsoft.com/office/officeart/2005/8/layout/bProcess3"/>
    <dgm:cxn modelId="{AAA708AA-D88F-4745-9791-A23221E1B9DC}" type="presOf" srcId="{DB266495-C497-4044-A583-8639D1AC16B1}" destId="{DBFF0CF6-915F-41C4-83F9-CB6DDF69214D}" srcOrd="1" destOrd="0" presId="urn:microsoft.com/office/officeart/2005/8/layout/bProcess3"/>
    <dgm:cxn modelId="{3DD59BE7-74E5-40BE-B6E4-14516F38AFD4}" type="presOf" srcId="{DB266495-C497-4044-A583-8639D1AC16B1}" destId="{335F7891-0D04-472B-9B46-8AB5146A0FCA}" srcOrd="0" destOrd="0" presId="urn:microsoft.com/office/officeart/2005/8/layout/bProcess3"/>
    <dgm:cxn modelId="{E90E4AB2-9E91-4FBE-8138-BFADB2CB4F0C}" srcId="{3BC52C2D-5D17-43F0-9B37-26808612D015}" destId="{696B7D7F-98D6-4A16-BA8B-BF696977B609}" srcOrd="0" destOrd="0" parTransId="{2CD480C6-97CA-44CE-98BB-BF9D2528FCAD}" sibTransId="{5E922CF4-E7B6-43C2-BACD-39097F813E4F}"/>
    <dgm:cxn modelId="{5BC3A98E-5289-4458-88DB-911BD19EE341}" type="presOf" srcId="{B5A0CF78-9327-4B5C-AFB5-EAFDB1B8CA1B}" destId="{75B96232-B9A4-492D-A358-1B0531A24C51}" srcOrd="0" destOrd="0" presId="urn:microsoft.com/office/officeart/2005/8/layout/bProcess3"/>
    <dgm:cxn modelId="{53552176-36B1-4791-A4F2-1205580A66BB}" type="presOf" srcId="{AF9A12A8-AA95-4D96-B809-361F0B5CBDA4}" destId="{6A59C6B2-427C-42FD-950A-3319B08AB265}" srcOrd="0" destOrd="0" presId="urn:microsoft.com/office/officeart/2005/8/layout/bProcess3"/>
    <dgm:cxn modelId="{BA1307FF-4D0D-4C5E-A32B-903BEECEE034}" srcId="{3BC52C2D-5D17-43F0-9B37-26808612D015}" destId="{7162CEDD-A97D-46D5-8471-7664C3AA3107}" srcOrd="2" destOrd="0" parTransId="{600F0C97-CF44-42EC-9150-B3F212BB216C}" sibTransId="{67CBE4A3-C1A7-4BEB-AB12-2B3D317C5842}"/>
    <dgm:cxn modelId="{EBD077F9-8390-4D42-BF00-A35929B8C005}" type="presOf" srcId="{67CBE4A3-C1A7-4BEB-AB12-2B3D317C5842}" destId="{8D6FE62C-7665-4EDA-AB39-98BC532FBDFE}" srcOrd="1" destOrd="0" presId="urn:microsoft.com/office/officeart/2005/8/layout/bProcess3"/>
    <dgm:cxn modelId="{4DC8230B-3B43-4A9C-92AE-60CF57F561CD}" srcId="{3BC52C2D-5D17-43F0-9B37-26808612D015}" destId="{6101E03A-FA49-4A87-AA0A-9795FF6F32ED}" srcOrd="1" destOrd="0" parTransId="{1C8D479E-A3AB-4C21-9789-363DCD523105}" sibTransId="{AF9A12A8-AA95-4D96-B809-361F0B5CBDA4}"/>
    <dgm:cxn modelId="{F8AA36A4-6C05-428C-80DB-185A63F86BB3}" srcId="{3BC52C2D-5D17-43F0-9B37-26808612D015}" destId="{B5A0CF78-9327-4B5C-AFB5-EAFDB1B8CA1B}" srcOrd="3" destOrd="0" parTransId="{4C94CFC5-A11B-43AD-BB72-EDE28EA508D6}" sibTransId="{DB266495-C497-4044-A583-8639D1AC16B1}"/>
    <dgm:cxn modelId="{5A606E6B-7773-41A6-BCE7-E3F94B3B91EC}" type="presParOf" srcId="{E6FC62DC-99E4-456A-B5AD-449E1FD70FBB}" destId="{98EEBCB9-E65A-49D3-918B-21D8694AE58B}" srcOrd="0" destOrd="0" presId="urn:microsoft.com/office/officeart/2005/8/layout/bProcess3"/>
    <dgm:cxn modelId="{6487DB63-474F-4B2B-89FE-B26351351399}" type="presParOf" srcId="{E6FC62DC-99E4-456A-B5AD-449E1FD70FBB}" destId="{00910CED-6E38-479A-949D-DAD0D2554C8D}" srcOrd="1" destOrd="0" presId="urn:microsoft.com/office/officeart/2005/8/layout/bProcess3"/>
    <dgm:cxn modelId="{BC3557AB-9226-49CD-A3E6-E8832B0C27DD}" type="presParOf" srcId="{00910CED-6E38-479A-949D-DAD0D2554C8D}" destId="{A14FD3BF-7074-479E-8E80-4A3A229BB211}" srcOrd="0" destOrd="0" presId="urn:microsoft.com/office/officeart/2005/8/layout/bProcess3"/>
    <dgm:cxn modelId="{752FB063-DC80-4E18-B85D-AB128FA30726}" type="presParOf" srcId="{E6FC62DC-99E4-456A-B5AD-449E1FD70FBB}" destId="{CB2779B2-FF37-4864-8B3F-2FCD0022CF79}" srcOrd="2" destOrd="0" presId="urn:microsoft.com/office/officeart/2005/8/layout/bProcess3"/>
    <dgm:cxn modelId="{997A7978-8ADA-4FF6-BE68-577C081B13AA}" type="presParOf" srcId="{E6FC62DC-99E4-456A-B5AD-449E1FD70FBB}" destId="{6A59C6B2-427C-42FD-950A-3319B08AB265}" srcOrd="3" destOrd="0" presId="urn:microsoft.com/office/officeart/2005/8/layout/bProcess3"/>
    <dgm:cxn modelId="{9B9A377D-304C-40E1-8F29-CBD53864ECA6}" type="presParOf" srcId="{6A59C6B2-427C-42FD-950A-3319B08AB265}" destId="{BF02F88F-F930-49BA-A9B2-28B77FB3388A}" srcOrd="0" destOrd="0" presId="urn:microsoft.com/office/officeart/2005/8/layout/bProcess3"/>
    <dgm:cxn modelId="{CE903E28-1E16-4E34-A85D-A703A4D7C2D6}" type="presParOf" srcId="{E6FC62DC-99E4-456A-B5AD-449E1FD70FBB}" destId="{358B6A68-301F-4CAA-99F4-98798BC6A905}" srcOrd="4" destOrd="0" presId="urn:microsoft.com/office/officeart/2005/8/layout/bProcess3"/>
    <dgm:cxn modelId="{FA50B2EA-7509-441A-9139-D9E56FCA3EA1}" type="presParOf" srcId="{E6FC62DC-99E4-456A-B5AD-449E1FD70FBB}" destId="{A2FA5A32-E506-4A28-8E56-C727D14B6067}" srcOrd="5" destOrd="0" presId="urn:microsoft.com/office/officeart/2005/8/layout/bProcess3"/>
    <dgm:cxn modelId="{CE38198F-EF3D-4A74-9B6F-DD29C047B53A}" type="presParOf" srcId="{A2FA5A32-E506-4A28-8E56-C727D14B6067}" destId="{8D6FE62C-7665-4EDA-AB39-98BC532FBDFE}" srcOrd="0" destOrd="0" presId="urn:microsoft.com/office/officeart/2005/8/layout/bProcess3"/>
    <dgm:cxn modelId="{7CE3F00B-45DC-4D9D-81C4-5794243D1ED6}" type="presParOf" srcId="{E6FC62DC-99E4-456A-B5AD-449E1FD70FBB}" destId="{75B96232-B9A4-492D-A358-1B0531A24C51}" srcOrd="6" destOrd="0" presId="urn:microsoft.com/office/officeart/2005/8/layout/bProcess3"/>
    <dgm:cxn modelId="{5FC2F2E3-A50E-4374-9601-BE05773BF5F3}" type="presParOf" srcId="{E6FC62DC-99E4-456A-B5AD-449E1FD70FBB}" destId="{335F7891-0D04-472B-9B46-8AB5146A0FCA}" srcOrd="7" destOrd="0" presId="urn:microsoft.com/office/officeart/2005/8/layout/bProcess3"/>
    <dgm:cxn modelId="{BC3AC2C4-6385-48DA-8B1E-BB9D6380B915}" type="presParOf" srcId="{335F7891-0D04-472B-9B46-8AB5146A0FCA}" destId="{DBFF0CF6-915F-41C4-83F9-CB6DDF69214D}" srcOrd="0" destOrd="0" presId="urn:microsoft.com/office/officeart/2005/8/layout/bProcess3"/>
    <dgm:cxn modelId="{C2C4636D-22FE-480C-844F-419AA9325A41}" type="presParOf" srcId="{E6FC62DC-99E4-456A-B5AD-449E1FD70FBB}" destId="{884F9105-D2A1-4082-B2B0-399D89C3BE75}"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679DCE5-7786-124F-90C8-0670982889F7}" type="doc">
      <dgm:prSet loTypeId="urn:microsoft.com/office/officeart/2005/8/layout/pList2#1" loCatId="" qsTypeId="urn:microsoft.com/office/officeart/2005/8/quickstyle/simple4" qsCatId="simple" csTypeId="urn:microsoft.com/office/officeart/2005/8/colors/accent1_5" csCatId="accent1" phldr="1"/>
      <dgm:spPr/>
      <dgm:t>
        <a:bodyPr/>
        <a:lstStyle/>
        <a:p>
          <a:endParaRPr lang="es-ES_tradnl"/>
        </a:p>
      </dgm:t>
    </dgm:pt>
    <dgm:pt modelId="{35DBB5AC-3491-8D4E-AE7A-CCB45931C1E2}">
      <dgm:prSet phldrT="[Texto]" custT="1"/>
      <dgm:spPr/>
      <dgm:t>
        <a:bodyPr/>
        <a:lstStyle/>
        <a:p>
          <a:r>
            <a:rPr lang="en-US" sz="1800" b="1" dirty="0" err="1">
              <a:solidFill>
                <a:schemeClr val="tx1"/>
              </a:solidFill>
              <a:latin typeface="+mn-lt"/>
            </a:rPr>
            <a:t>Proporcionar</a:t>
          </a:r>
          <a:r>
            <a:rPr lang="en-US" sz="1800" b="1" dirty="0">
              <a:solidFill>
                <a:schemeClr val="tx1"/>
              </a:solidFill>
              <a:latin typeface="+mn-lt"/>
            </a:rPr>
            <a:t> </a:t>
          </a:r>
          <a:r>
            <a:rPr lang="en-US" sz="1800" b="1" dirty="0" err="1">
              <a:solidFill>
                <a:schemeClr val="tx1"/>
              </a:solidFill>
              <a:latin typeface="+mn-lt"/>
            </a:rPr>
            <a:t>oportunidades</a:t>
          </a:r>
          <a:r>
            <a:rPr lang="en-US" sz="1800" b="1" dirty="0">
              <a:solidFill>
                <a:schemeClr val="tx1"/>
              </a:solidFill>
              <a:latin typeface="+mn-lt"/>
            </a:rPr>
            <a:t> para </a:t>
          </a:r>
          <a:r>
            <a:rPr lang="en-US" sz="1800" b="1" dirty="0" err="1">
              <a:solidFill>
                <a:schemeClr val="tx1"/>
              </a:solidFill>
              <a:latin typeface="+mn-lt"/>
            </a:rPr>
            <a:t>alcanzar</a:t>
          </a:r>
          <a:r>
            <a:rPr lang="en-US" sz="1800" b="1" dirty="0">
              <a:solidFill>
                <a:schemeClr val="tx1"/>
              </a:solidFill>
              <a:latin typeface="+mn-lt"/>
            </a:rPr>
            <a:t> el </a:t>
          </a:r>
          <a:r>
            <a:rPr lang="en-US" sz="1800" b="1" dirty="0" err="1">
              <a:solidFill>
                <a:schemeClr val="tx1"/>
              </a:solidFill>
              <a:latin typeface="+mn-lt"/>
            </a:rPr>
            <a:t>éxito</a:t>
          </a:r>
          <a:endParaRPr lang="en-US" sz="1800" b="1" dirty="0">
            <a:solidFill>
              <a:schemeClr val="tx1"/>
            </a:solidFill>
            <a:latin typeface="+mn-lt"/>
          </a:endParaRPr>
        </a:p>
        <a:p>
          <a:r>
            <a:rPr lang="en-US" sz="1800" b="1" dirty="0" err="1">
              <a:solidFill>
                <a:schemeClr val="tx1"/>
              </a:solidFill>
              <a:latin typeface="+mn-lt"/>
            </a:rPr>
            <a:t>Ayudar</a:t>
          </a:r>
          <a:r>
            <a:rPr lang="en-US" sz="1800" b="1" dirty="0">
              <a:solidFill>
                <a:schemeClr val="tx1"/>
              </a:solidFill>
              <a:latin typeface="+mn-lt"/>
            </a:rPr>
            <a:t> a </a:t>
          </a:r>
          <a:r>
            <a:rPr lang="en-US" sz="1800" b="1" dirty="0" err="1">
              <a:solidFill>
                <a:schemeClr val="tx1"/>
              </a:solidFill>
              <a:latin typeface="+mn-lt"/>
            </a:rPr>
            <a:t>los</a:t>
          </a:r>
          <a:r>
            <a:rPr lang="en-US" sz="1800" b="1" dirty="0">
              <a:solidFill>
                <a:schemeClr val="tx1"/>
              </a:solidFill>
              <a:latin typeface="+mn-lt"/>
            </a:rPr>
            <a:t> </a:t>
          </a:r>
          <a:r>
            <a:rPr lang="en-US" sz="1800" b="1" dirty="0" err="1">
              <a:solidFill>
                <a:schemeClr val="tx1"/>
              </a:solidFill>
              <a:latin typeface="+mn-lt"/>
            </a:rPr>
            <a:t>estudiantes</a:t>
          </a:r>
          <a:r>
            <a:rPr lang="en-US" sz="1800" b="1" dirty="0">
              <a:solidFill>
                <a:schemeClr val="tx1"/>
              </a:solidFill>
              <a:latin typeface="+mn-lt"/>
            </a:rPr>
            <a:t> a </a:t>
          </a:r>
          <a:r>
            <a:rPr lang="en-US" sz="1800" b="1" dirty="0" err="1">
              <a:solidFill>
                <a:schemeClr val="tx1"/>
              </a:solidFill>
              <a:latin typeface="+mn-lt"/>
            </a:rPr>
            <a:t>hacer</a:t>
          </a:r>
          <a:r>
            <a:rPr lang="en-US" sz="1800" b="1" dirty="0">
              <a:solidFill>
                <a:schemeClr val="tx1"/>
              </a:solidFill>
              <a:latin typeface="+mn-lt"/>
            </a:rPr>
            <a:t> </a:t>
          </a:r>
          <a:r>
            <a:rPr lang="en-US" sz="1800" b="1" dirty="0" err="1">
              <a:solidFill>
                <a:schemeClr val="tx1"/>
              </a:solidFill>
              <a:latin typeface="+mn-lt"/>
            </a:rPr>
            <a:t>frente</a:t>
          </a:r>
          <a:r>
            <a:rPr lang="en-US" sz="1800" b="1" dirty="0">
              <a:solidFill>
                <a:schemeClr val="tx1"/>
              </a:solidFill>
              <a:latin typeface="+mn-lt"/>
            </a:rPr>
            <a:t> a las </a:t>
          </a:r>
          <a:r>
            <a:rPr lang="en-US" sz="1800" b="1" dirty="0" err="1">
              <a:solidFill>
                <a:schemeClr val="tx1"/>
              </a:solidFill>
              <a:latin typeface="+mn-lt"/>
            </a:rPr>
            <a:t>frustraciones</a:t>
          </a:r>
          <a:r>
            <a:rPr lang="en-US" sz="1800" b="1" dirty="0">
              <a:solidFill>
                <a:schemeClr val="tx1"/>
              </a:solidFill>
              <a:latin typeface="+mn-lt"/>
            </a:rPr>
            <a:t> y </a:t>
          </a:r>
          <a:r>
            <a:rPr lang="en-US" sz="1800" b="1" dirty="0" err="1">
              <a:solidFill>
                <a:schemeClr val="tx1"/>
              </a:solidFill>
              <a:latin typeface="+mn-lt"/>
            </a:rPr>
            <a:t>fracasos</a:t>
          </a:r>
          <a:endParaRPr lang="en-US" sz="1800" b="1" dirty="0">
            <a:solidFill>
              <a:schemeClr val="tx1"/>
            </a:solidFill>
            <a:latin typeface="+mn-lt"/>
          </a:endParaRPr>
        </a:p>
        <a:p>
          <a:r>
            <a:rPr lang="en-US" sz="1800" b="1" dirty="0" err="1">
              <a:solidFill>
                <a:schemeClr val="tx1"/>
              </a:solidFill>
              <a:latin typeface="+mn-lt"/>
            </a:rPr>
            <a:t>Proporcionar</a:t>
          </a:r>
          <a:r>
            <a:rPr lang="en-US" sz="1800" b="1" dirty="0">
              <a:solidFill>
                <a:schemeClr val="tx1"/>
              </a:solidFill>
              <a:latin typeface="+mn-lt"/>
            </a:rPr>
            <a:t> </a:t>
          </a:r>
          <a:r>
            <a:rPr lang="en-US" sz="1800" b="1" dirty="0" err="1">
              <a:solidFill>
                <a:schemeClr val="tx1"/>
              </a:solidFill>
              <a:latin typeface="+mn-lt"/>
            </a:rPr>
            <a:t>instrucciones</a:t>
          </a:r>
          <a:r>
            <a:rPr lang="en-US" sz="1800" b="1" dirty="0">
              <a:solidFill>
                <a:schemeClr val="tx1"/>
              </a:solidFill>
              <a:latin typeface="+mn-lt"/>
            </a:rPr>
            <a:t> </a:t>
          </a:r>
          <a:r>
            <a:rPr lang="en-US" sz="1800" b="1" dirty="0" err="1">
              <a:solidFill>
                <a:schemeClr val="tx1"/>
              </a:solidFill>
              <a:latin typeface="+mn-lt"/>
            </a:rPr>
            <a:t>claras</a:t>
          </a:r>
          <a:endParaRPr lang="en-US" sz="1800" b="1" dirty="0">
            <a:solidFill>
              <a:schemeClr val="tx1"/>
            </a:solidFill>
            <a:latin typeface="+mn-lt"/>
          </a:endParaRPr>
        </a:p>
        <a:p>
          <a:r>
            <a:rPr lang="en-US" sz="1800" b="1" dirty="0" err="1">
              <a:solidFill>
                <a:schemeClr val="tx1"/>
              </a:solidFill>
              <a:latin typeface="+mn-lt"/>
            </a:rPr>
            <a:t>Oferta</a:t>
          </a:r>
          <a:r>
            <a:rPr lang="en-US" sz="1800" b="1" dirty="0">
              <a:solidFill>
                <a:schemeClr val="tx1"/>
              </a:solidFill>
              <a:latin typeface="+mn-lt"/>
            </a:rPr>
            <a:t> de </a:t>
          </a:r>
          <a:r>
            <a:rPr lang="en-US" sz="1800" b="1" dirty="0" err="1">
              <a:solidFill>
                <a:schemeClr val="tx1"/>
              </a:solidFill>
              <a:latin typeface="+mn-lt"/>
            </a:rPr>
            <a:t>tutoría</a:t>
          </a:r>
          <a:r>
            <a:rPr lang="en-US" sz="1800" b="1" dirty="0">
              <a:solidFill>
                <a:schemeClr val="tx1"/>
              </a:solidFill>
              <a:latin typeface="+mn-lt"/>
            </a:rPr>
            <a:t> y </a:t>
          </a:r>
          <a:r>
            <a:rPr lang="en-US" sz="1800" b="1" dirty="0" err="1">
              <a:solidFill>
                <a:schemeClr val="tx1"/>
              </a:solidFill>
              <a:latin typeface="+mn-lt"/>
            </a:rPr>
            <a:t>ayuda</a:t>
          </a:r>
          <a:r>
            <a:rPr lang="en-US" sz="1800" b="1" dirty="0">
              <a:solidFill>
                <a:schemeClr val="tx1"/>
              </a:solidFill>
              <a:latin typeface="+mn-lt"/>
            </a:rPr>
            <a:t> </a:t>
          </a:r>
          <a:r>
            <a:rPr lang="en-US" sz="1800" b="1" dirty="0" err="1">
              <a:solidFill>
                <a:schemeClr val="tx1"/>
              </a:solidFill>
              <a:latin typeface="+mn-lt"/>
            </a:rPr>
            <a:t>adicional</a:t>
          </a:r>
          <a:endParaRPr lang="en-US" sz="1800" b="1" dirty="0">
            <a:solidFill>
              <a:schemeClr val="tx1"/>
            </a:solidFill>
            <a:latin typeface="+mn-lt"/>
          </a:endParaRPr>
        </a:p>
        <a:p>
          <a:r>
            <a:rPr lang="en-US" sz="1800" b="1" dirty="0" err="1">
              <a:solidFill>
                <a:schemeClr val="tx1"/>
              </a:solidFill>
              <a:latin typeface="+mn-lt"/>
            </a:rPr>
            <a:t>Establecer</a:t>
          </a:r>
          <a:r>
            <a:rPr lang="en-US" sz="1800" b="1" dirty="0">
              <a:solidFill>
                <a:schemeClr val="tx1"/>
              </a:solidFill>
              <a:latin typeface="+mn-lt"/>
            </a:rPr>
            <a:t> </a:t>
          </a:r>
          <a:r>
            <a:rPr lang="en-US" sz="1800" b="1" dirty="0" err="1">
              <a:solidFill>
                <a:schemeClr val="tx1"/>
              </a:solidFill>
              <a:latin typeface="+mn-lt"/>
            </a:rPr>
            <a:t>metas</a:t>
          </a:r>
          <a:r>
            <a:rPr lang="en-US" sz="1800" b="1" dirty="0">
              <a:solidFill>
                <a:schemeClr val="tx1"/>
              </a:solidFill>
              <a:latin typeface="+mn-lt"/>
            </a:rPr>
            <a:t> </a:t>
          </a:r>
          <a:r>
            <a:rPr lang="en-US" sz="1800" b="1" dirty="0" err="1">
              <a:solidFill>
                <a:schemeClr val="tx1"/>
              </a:solidFill>
              <a:latin typeface="+mn-lt"/>
            </a:rPr>
            <a:t>realistas</a:t>
          </a:r>
          <a:r>
            <a:rPr lang="en-US" sz="1800" b="1" dirty="0">
              <a:solidFill>
                <a:schemeClr val="tx1"/>
              </a:solidFill>
              <a:latin typeface="+mn-lt"/>
            </a:rPr>
            <a:t> </a:t>
          </a:r>
          <a:endParaRPr lang="es-ES_tradnl" sz="1800" b="1" dirty="0">
            <a:solidFill>
              <a:schemeClr val="tx1"/>
            </a:solidFill>
            <a:latin typeface="+mn-lt"/>
          </a:endParaRPr>
        </a:p>
      </dgm:t>
    </dgm:pt>
    <dgm:pt modelId="{D5655116-63F8-C74F-96C8-EC2DE0FD977D}" type="parTrans" cxnId="{0A750455-3CB3-BB45-A5A3-1B3E095AF96F}">
      <dgm:prSet/>
      <dgm:spPr/>
      <dgm:t>
        <a:bodyPr/>
        <a:lstStyle/>
        <a:p>
          <a:endParaRPr lang="es-ES_tradnl"/>
        </a:p>
      </dgm:t>
    </dgm:pt>
    <dgm:pt modelId="{B399A260-B8C7-F44B-822D-230E0DDE9DBA}" type="sibTrans" cxnId="{0A750455-3CB3-BB45-A5A3-1B3E095AF96F}">
      <dgm:prSet/>
      <dgm:spPr/>
      <dgm:t>
        <a:bodyPr/>
        <a:lstStyle/>
        <a:p>
          <a:endParaRPr lang="es-ES_tradnl"/>
        </a:p>
      </dgm:t>
    </dgm:pt>
    <dgm:pt modelId="{CC474C6E-11F8-3B45-A746-1CFE8B73D75D}">
      <dgm:prSet phldrT="[Texto]" custT="1"/>
      <dgm:spPr/>
      <dgm:t>
        <a:bodyPr/>
        <a:lstStyle/>
        <a:p>
          <a:pPr algn="ctr"/>
          <a:r>
            <a:rPr lang="en-US" sz="1800" b="1" dirty="0" err="1">
              <a:solidFill>
                <a:schemeClr val="tx1"/>
              </a:solidFill>
            </a:rPr>
            <a:t>Tareas</a:t>
          </a:r>
          <a:r>
            <a:rPr lang="en-US" sz="1800" b="1" dirty="0">
              <a:solidFill>
                <a:schemeClr val="tx1"/>
              </a:solidFill>
            </a:rPr>
            <a:t> </a:t>
          </a:r>
          <a:r>
            <a:rPr lang="en-US" sz="1800" b="1" dirty="0" err="1">
              <a:solidFill>
                <a:schemeClr val="tx1"/>
              </a:solidFill>
            </a:rPr>
            <a:t>interesantes</a:t>
          </a:r>
          <a:r>
            <a:rPr lang="en-US" sz="1800" b="1" dirty="0">
              <a:solidFill>
                <a:schemeClr val="tx1"/>
              </a:solidFill>
            </a:rPr>
            <a:t> y </a:t>
          </a:r>
          <a:r>
            <a:rPr lang="en-US" sz="1800" b="1" dirty="0" err="1">
              <a:solidFill>
                <a:schemeClr val="tx1"/>
              </a:solidFill>
            </a:rPr>
            <a:t>atractivas</a:t>
          </a:r>
          <a:endParaRPr lang="en-US" sz="1800" b="1" dirty="0">
            <a:solidFill>
              <a:schemeClr val="tx1"/>
            </a:solidFill>
          </a:endParaRPr>
        </a:p>
        <a:p>
          <a:pPr algn="ctr"/>
          <a:r>
            <a:rPr lang="en-US" sz="1800" b="1" dirty="0" err="1">
              <a:solidFill>
                <a:schemeClr val="tx1"/>
              </a:solidFill>
            </a:rPr>
            <a:t>Prevención</a:t>
          </a:r>
          <a:r>
            <a:rPr lang="en-US" sz="1800" b="1" dirty="0">
              <a:solidFill>
                <a:schemeClr val="tx1"/>
              </a:solidFill>
            </a:rPr>
            <a:t> (</a:t>
          </a:r>
          <a:r>
            <a:rPr lang="en-US" sz="1800" b="1" dirty="0" err="1">
              <a:solidFill>
                <a:schemeClr val="tx1"/>
              </a:solidFill>
            </a:rPr>
            <a:t>reglas</a:t>
          </a:r>
          <a:r>
            <a:rPr lang="en-US" sz="1800" b="1" dirty="0">
              <a:solidFill>
                <a:schemeClr val="tx1"/>
              </a:solidFill>
            </a:rPr>
            <a:t>, </a:t>
          </a:r>
          <a:r>
            <a:rPr lang="en-US" sz="1800" b="1" dirty="0" err="1">
              <a:solidFill>
                <a:schemeClr val="tx1"/>
              </a:solidFill>
            </a:rPr>
            <a:t>rutinas</a:t>
          </a:r>
          <a:r>
            <a:rPr lang="en-US" sz="1800" b="1" dirty="0">
              <a:solidFill>
                <a:schemeClr val="tx1"/>
              </a:solidFill>
            </a:rPr>
            <a:t>, </a:t>
          </a:r>
          <a:r>
            <a:rPr lang="en-US" sz="1800" b="1" dirty="0" err="1">
              <a:solidFill>
                <a:schemeClr val="tx1"/>
              </a:solidFill>
            </a:rPr>
            <a:t>expectativas</a:t>
          </a:r>
          <a:r>
            <a:rPr lang="en-US" sz="1800" b="1" dirty="0">
              <a:solidFill>
                <a:schemeClr val="tx1"/>
              </a:solidFill>
            </a:rPr>
            <a:t> </a:t>
          </a:r>
          <a:r>
            <a:rPr lang="en-US" sz="1800" b="1" dirty="0" err="1">
              <a:solidFill>
                <a:schemeClr val="tx1"/>
              </a:solidFill>
            </a:rPr>
            <a:t>claras</a:t>
          </a:r>
          <a:r>
            <a:rPr lang="en-US" sz="1800" b="1" dirty="0">
              <a:solidFill>
                <a:schemeClr val="tx1"/>
              </a:solidFill>
            </a:rPr>
            <a:t>)</a:t>
          </a:r>
        </a:p>
        <a:p>
          <a:pPr algn="ctr"/>
          <a:r>
            <a:rPr lang="en-US" sz="1800" b="1" dirty="0" err="1">
              <a:solidFill>
                <a:schemeClr val="tx1"/>
              </a:solidFill>
            </a:rPr>
            <a:t>Reflexionar</a:t>
          </a:r>
          <a:r>
            <a:rPr lang="en-US" sz="1800" b="1" dirty="0">
              <a:solidFill>
                <a:schemeClr val="tx1"/>
              </a:solidFill>
            </a:rPr>
            <a:t> </a:t>
          </a:r>
          <a:r>
            <a:rPr lang="en-US" sz="1800" b="1" dirty="0" err="1">
              <a:solidFill>
                <a:schemeClr val="tx1"/>
              </a:solidFill>
            </a:rPr>
            <a:t>sobre</a:t>
          </a:r>
          <a:r>
            <a:rPr lang="en-US" sz="1800" b="1" dirty="0">
              <a:solidFill>
                <a:schemeClr val="tx1"/>
              </a:solidFill>
            </a:rPr>
            <a:t> las </a:t>
          </a:r>
          <a:r>
            <a:rPr lang="en-US" sz="1800" b="1" dirty="0" err="1">
              <a:solidFill>
                <a:schemeClr val="tx1"/>
              </a:solidFill>
            </a:rPr>
            <a:t>creencias</a:t>
          </a:r>
          <a:r>
            <a:rPr lang="en-US" sz="1800" b="1" dirty="0">
              <a:solidFill>
                <a:schemeClr val="tx1"/>
              </a:solidFill>
            </a:rPr>
            <a:t> </a:t>
          </a:r>
          <a:r>
            <a:rPr lang="en-US" sz="1800" b="1" dirty="0" err="1">
              <a:solidFill>
                <a:schemeClr val="tx1"/>
              </a:solidFill>
            </a:rPr>
            <a:t>hacia</a:t>
          </a:r>
          <a:r>
            <a:rPr lang="en-US" sz="1800" b="1" dirty="0">
              <a:solidFill>
                <a:schemeClr val="tx1"/>
              </a:solidFill>
            </a:rPr>
            <a:t> </a:t>
          </a:r>
          <a:r>
            <a:rPr lang="en-US" sz="1800" b="1" dirty="0" err="1">
              <a:solidFill>
                <a:schemeClr val="tx1"/>
              </a:solidFill>
            </a:rPr>
            <a:t>los</a:t>
          </a:r>
          <a:r>
            <a:rPr lang="en-US" sz="1800" b="1" dirty="0">
              <a:solidFill>
                <a:schemeClr val="tx1"/>
              </a:solidFill>
            </a:rPr>
            <a:t> </a:t>
          </a:r>
          <a:r>
            <a:rPr lang="en-US" sz="1800" b="1" dirty="0" err="1">
              <a:solidFill>
                <a:schemeClr val="tx1"/>
              </a:solidFill>
            </a:rPr>
            <a:t>estudiantes</a:t>
          </a:r>
          <a:endParaRPr lang="en-US" sz="1800" b="1" dirty="0">
            <a:solidFill>
              <a:schemeClr val="tx1"/>
            </a:solidFill>
          </a:endParaRPr>
        </a:p>
        <a:p>
          <a:pPr algn="ctr"/>
          <a:r>
            <a:rPr lang="en-US" sz="1800" b="1" dirty="0" err="1">
              <a:solidFill>
                <a:schemeClr val="tx1"/>
              </a:solidFill>
            </a:rPr>
            <a:t>Identificar</a:t>
          </a:r>
          <a:r>
            <a:rPr lang="en-US" sz="1800" b="1" dirty="0">
              <a:solidFill>
                <a:schemeClr val="tx1"/>
              </a:solidFill>
            </a:rPr>
            <a:t> las </a:t>
          </a:r>
          <a:r>
            <a:rPr lang="en-US" sz="1800" b="1" dirty="0" err="1">
              <a:solidFill>
                <a:schemeClr val="tx1"/>
              </a:solidFill>
            </a:rPr>
            <a:t>condiciones</a:t>
          </a:r>
          <a:r>
            <a:rPr lang="en-US" sz="1800" b="1" dirty="0">
              <a:solidFill>
                <a:schemeClr val="tx1"/>
              </a:solidFill>
            </a:rPr>
            <a:t> que </a:t>
          </a:r>
          <a:r>
            <a:rPr lang="en-US" sz="1800" b="1" dirty="0" err="1">
              <a:solidFill>
                <a:schemeClr val="tx1"/>
              </a:solidFill>
            </a:rPr>
            <a:t>refuerzan</a:t>
          </a:r>
          <a:r>
            <a:rPr lang="en-US" sz="1800" b="1" dirty="0">
              <a:solidFill>
                <a:schemeClr val="tx1"/>
              </a:solidFill>
            </a:rPr>
            <a:t> </a:t>
          </a:r>
          <a:r>
            <a:rPr lang="en-US" sz="1800" b="1" dirty="0" err="1">
              <a:solidFill>
                <a:schemeClr val="tx1"/>
              </a:solidFill>
            </a:rPr>
            <a:t>los</a:t>
          </a:r>
          <a:r>
            <a:rPr lang="en-US" sz="1800" b="1" dirty="0">
              <a:solidFill>
                <a:schemeClr val="tx1"/>
              </a:solidFill>
            </a:rPr>
            <a:t> </a:t>
          </a:r>
          <a:r>
            <a:rPr lang="en-US" sz="1800" b="1" dirty="0" err="1">
              <a:solidFill>
                <a:schemeClr val="tx1"/>
              </a:solidFill>
            </a:rPr>
            <a:t>comportamientos</a:t>
          </a:r>
          <a:r>
            <a:rPr lang="en-US" sz="1800" b="1" dirty="0">
              <a:solidFill>
                <a:schemeClr val="tx1"/>
              </a:solidFill>
            </a:rPr>
            <a:t> </a:t>
          </a:r>
          <a:r>
            <a:rPr lang="en-US" sz="1800" b="1" dirty="0" err="1">
              <a:solidFill>
                <a:schemeClr val="tx1"/>
              </a:solidFill>
            </a:rPr>
            <a:t>negativos</a:t>
          </a:r>
          <a:endParaRPr lang="en-US" sz="1800" b="1" dirty="0">
            <a:solidFill>
              <a:schemeClr val="tx1"/>
            </a:solidFill>
          </a:endParaRPr>
        </a:p>
        <a:p>
          <a:pPr algn="ctr"/>
          <a:r>
            <a:rPr lang="en-US" sz="1800" b="1" dirty="0">
              <a:solidFill>
                <a:schemeClr val="tx1"/>
              </a:solidFill>
            </a:rPr>
            <a:t>Dar a </a:t>
          </a:r>
          <a:r>
            <a:rPr lang="en-US" sz="1800" b="1" dirty="0" err="1">
              <a:solidFill>
                <a:schemeClr val="tx1"/>
              </a:solidFill>
            </a:rPr>
            <a:t>los</a:t>
          </a:r>
          <a:r>
            <a:rPr lang="en-US" sz="1800" b="1" dirty="0">
              <a:solidFill>
                <a:schemeClr val="tx1"/>
              </a:solidFill>
            </a:rPr>
            <a:t> </a:t>
          </a:r>
          <a:r>
            <a:rPr lang="en-US" sz="1800" b="1" dirty="0" err="1">
              <a:solidFill>
                <a:schemeClr val="tx1"/>
              </a:solidFill>
            </a:rPr>
            <a:t>estudiantes</a:t>
          </a:r>
          <a:r>
            <a:rPr lang="en-US" sz="1800" b="1" dirty="0">
              <a:solidFill>
                <a:schemeClr val="tx1"/>
              </a:solidFill>
            </a:rPr>
            <a:t> </a:t>
          </a:r>
          <a:r>
            <a:rPr lang="en-US" sz="1800" b="1" dirty="0" err="1">
              <a:solidFill>
                <a:schemeClr val="tx1"/>
              </a:solidFill>
            </a:rPr>
            <a:t>una</a:t>
          </a:r>
          <a:r>
            <a:rPr lang="en-US" sz="1800" b="1" dirty="0">
              <a:solidFill>
                <a:schemeClr val="tx1"/>
              </a:solidFill>
            </a:rPr>
            <a:t> </a:t>
          </a:r>
          <a:r>
            <a:rPr lang="en-US" sz="1800" b="1" dirty="0" err="1">
              <a:solidFill>
                <a:schemeClr val="tx1"/>
              </a:solidFill>
            </a:rPr>
            <a:t>voz</a:t>
          </a:r>
          <a:endParaRPr lang="en-US" sz="1800" b="1" dirty="0">
            <a:solidFill>
              <a:schemeClr val="tx1"/>
            </a:solidFill>
          </a:endParaRPr>
        </a:p>
        <a:p>
          <a:pPr algn="ctr"/>
          <a:r>
            <a:rPr lang="en-US" sz="1800" b="1" dirty="0" err="1">
              <a:solidFill>
                <a:schemeClr val="tx1"/>
              </a:solidFill>
            </a:rPr>
            <a:t>Desarrollar</a:t>
          </a:r>
          <a:r>
            <a:rPr lang="en-US" sz="1800" b="1" dirty="0">
              <a:solidFill>
                <a:schemeClr val="tx1"/>
              </a:solidFill>
            </a:rPr>
            <a:t> un plan de </a:t>
          </a:r>
          <a:r>
            <a:rPr lang="en-US" sz="1800" b="1" dirty="0" err="1">
              <a:solidFill>
                <a:schemeClr val="tx1"/>
              </a:solidFill>
            </a:rPr>
            <a:t>comportamiento</a:t>
          </a:r>
          <a:endParaRPr lang="es-ES_tradnl" sz="1800" b="1" dirty="0">
            <a:solidFill>
              <a:schemeClr val="tx1"/>
            </a:solidFill>
          </a:endParaRPr>
        </a:p>
      </dgm:t>
    </dgm:pt>
    <dgm:pt modelId="{DE59021A-CC1C-2B42-B0CB-679F3C42FBE4}" type="parTrans" cxnId="{BB51FD54-0FD5-014C-89B4-2E10BCA471A9}">
      <dgm:prSet/>
      <dgm:spPr/>
      <dgm:t>
        <a:bodyPr/>
        <a:lstStyle/>
        <a:p>
          <a:endParaRPr lang="es-ES_tradnl"/>
        </a:p>
      </dgm:t>
    </dgm:pt>
    <dgm:pt modelId="{560C7661-0A53-EB46-9894-730F9AA812C0}" type="sibTrans" cxnId="{BB51FD54-0FD5-014C-89B4-2E10BCA471A9}">
      <dgm:prSet/>
      <dgm:spPr/>
      <dgm:t>
        <a:bodyPr/>
        <a:lstStyle/>
        <a:p>
          <a:endParaRPr lang="es-ES_tradnl"/>
        </a:p>
      </dgm:t>
    </dgm:pt>
    <dgm:pt modelId="{01DC60C3-C0C0-6B4D-BB34-D819F7A610FC}">
      <dgm:prSet phldrT="[Texto]"/>
      <dgm:spPr/>
      <dgm:t>
        <a:bodyPr/>
        <a:lstStyle/>
        <a:p>
          <a:pPr algn="l"/>
          <a:endParaRPr lang="es-ES_tradnl" sz="1000" dirty="0"/>
        </a:p>
      </dgm:t>
    </dgm:pt>
    <dgm:pt modelId="{35724197-39B0-4941-85DE-FFCA6FB3DBD4}" type="parTrans" cxnId="{8BF483FF-EDF7-DB45-B589-005152CA2FA9}">
      <dgm:prSet/>
      <dgm:spPr/>
      <dgm:t>
        <a:bodyPr/>
        <a:lstStyle/>
        <a:p>
          <a:endParaRPr lang="es-ES_tradnl"/>
        </a:p>
      </dgm:t>
    </dgm:pt>
    <dgm:pt modelId="{6D7FB1F7-F481-5F4A-A803-9D561D1797D3}" type="sibTrans" cxnId="{8BF483FF-EDF7-DB45-B589-005152CA2FA9}">
      <dgm:prSet/>
      <dgm:spPr/>
      <dgm:t>
        <a:bodyPr/>
        <a:lstStyle/>
        <a:p>
          <a:endParaRPr lang="es-ES_tradnl"/>
        </a:p>
      </dgm:t>
    </dgm:pt>
    <dgm:pt modelId="{E1E72CC4-2445-7F46-BC40-AD02878C7541}" type="pres">
      <dgm:prSet presAssocID="{7679DCE5-7786-124F-90C8-0670982889F7}" presName="Name0" presStyleCnt="0">
        <dgm:presLayoutVars>
          <dgm:dir/>
          <dgm:resizeHandles val="exact"/>
        </dgm:presLayoutVars>
      </dgm:prSet>
      <dgm:spPr/>
      <dgm:t>
        <a:bodyPr/>
        <a:lstStyle/>
        <a:p>
          <a:endParaRPr lang="es-CL"/>
        </a:p>
      </dgm:t>
    </dgm:pt>
    <dgm:pt modelId="{A40DF828-E185-4249-BCFE-81F982917EE9}" type="pres">
      <dgm:prSet presAssocID="{7679DCE5-7786-124F-90C8-0670982889F7}" presName="bkgdShp" presStyleLbl="alignAccFollowNode1" presStyleIdx="0" presStyleCnt="1" custScaleY="49477"/>
      <dgm:spPr/>
    </dgm:pt>
    <dgm:pt modelId="{40E37395-C28C-3448-920A-BAD933AB30F4}" type="pres">
      <dgm:prSet presAssocID="{7679DCE5-7786-124F-90C8-0670982889F7}" presName="linComp" presStyleCnt="0"/>
      <dgm:spPr/>
    </dgm:pt>
    <dgm:pt modelId="{BB4CC7E1-E0EF-DC48-A4FA-A9DCDBA749E1}" type="pres">
      <dgm:prSet presAssocID="{35DBB5AC-3491-8D4E-AE7A-CCB45931C1E2}" presName="compNode" presStyleCnt="0"/>
      <dgm:spPr/>
    </dgm:pt>
    <dgm:pt modelId="{E38E4F31-7692-5F47-B4B2-B295EC2417FA}" type="pres">
      <dgm:prSet presAssocID="{35DBB5AC-3491-8D4E-AE7A-CCB45931C1E2}" presName="node" presStyleLbl="node1" presStyleIdx="0" presStyleCnt="2" custScaleY="142036">
        <dgm:presLayoutVars>
          <dgm:bulletEnabled val="1"/>
        </dgm:presLayoutVars>
      </dgm:prSet>
      <dgm:spPr/>
      <dgm:t>
        <a:bodyPr/>
        <a:lstStyle/>
        <a:p>
          <a:endParaRPr lang="es-CL"/>
        </a:p>
      </dgm:t>
    </dgm:pt>
    <dgm:pt modelId="{6905303A-698F-BE49-B060-573194EC466C}" type="pres">
      <dgm:prSet presAssocID="{35DBB5AC-3491-8D4E-AE7A-CCB45931C1E2}" presName="invisiNode" presStyleLbl="node1" presStyleIdx="0" presStyleCnt="2"/>
      <dgm:spPr/>
    </dgm:pt>
    <dgm:pt modelId="{1FBCB110-4C9B-1F40-9F87-3B9F9A3227CA}" type="pres">
      <dgm:prSet presAssocID="{35DBB5AC-3491-8D4E-AE7A-CCB45931C1E2}" presName="imagNode" presStyleLbl="fgImgPlace1" presStyleIdx="0" presStyleCnt="2" custScaleY="64133" custLinFactNeighborX="158" custLinFactNeighborY="-3703"/>
      <dgm:spPr/>
    </dgm:pt>
    <dgm:pt modelId="{96C65F7F-4B64-8048-BDFA-8B0BEDE3C71D}" type="pres">
      <dgm:prSet presAssocID="{B399A260-B8C7-F44B-822D-230E0DDE9DBA}" presName="sibTrans" presStyleLbl="sibTrans2D1" presStyleIdx="0" presStyleCnt="0"/>
      <dgm:spPr/>
      <dgm:t>
        <a:bodyPr/>
        <a:lstStyle/>
        <a:p>
          <a:endParaRPr lang="es-CL"/>
        </a:p>
      </dgm:t>
    </dgm:pt>
    <dgm:pt modelId="{1302B615-908F-2B4E-9DF3-5279D54BD8B9}" type="pres">
      <dgm:prSet presAssocID="{CC474C6E-11F8-3B45-A746-1CFE8B73D75D}" presName="compNode" presStyleCnt="0"/>
      <dgm:spPr/>
    </dgm:pt>
    <dgm:pt modelId="{E6368DB0-4652-2447-8B92-EC14A9DA2E39}" type="pres">
      <dgm:prSet presAssocID="{CC474C6E-11F8-3B45-A746-1CFE8B73D75D}" presName="node" presStyleLbl="node1" presStyleIdx="1" presStyleCnt="2" custScaleY="140785">
        <dgm:presLayoutVars>
          <dgm:bulletEnabled val="1"/>
        </dgm:presLayoutVars>
      </dgm:prSet>
      <dgm:spPr/>
      <dgm:t>
        <a:bodyPr/>
        <a:lstStyle/>
        <a:p>
          <a:endParaRPr lang="es-CL"/>
        </a:p>
      </dgm:t>
    </dgm:pt>
    <dgm:pt modelId="{613B1FF6-D082-0B4A-9BF8-D8DDCBF18582}" type="pres">
      <dgm:prSet presAssocID="{CC474C6E-11F8-3B45-A746-1CFE8B73D75D}" presName="invisiNode" presStyleLbl="node1" presStyleIdx="1" presStyleCnt="2"/>
      <dgm:spPr/>
    </dgm:pt>
    <dgm:pt modelId="{160FEAB2-6B96-5F4B-A126-530F92DA186C}" type="pres">
      <dgm:prSet presAssocID="{CC474C6E-11F8-3B45-A746-1CFE8B73D75D}" presName="imagNode" presStyleLbl="fgImgPlace1" presStyleIdx="1" presStyleCnt="2" custScaleY="66530"/>
      <dgm:spPr/>
    </dgm:pt>
  </dgm:ptLst>
  <dgm:cxnLst>
    <dgm:cxn modelId="{44BFBA4B-76DE-7443-9740-A844E61AABD1}" type="presOf" srcId="{CC474C6E-11F8-3B45-A746-1CFE8B73D75D}" destId="{E6368DB0-4652-2447-8B92-EC14A9DA2E39}" srcOrd="0" destOrd="0" presId="urn:microsoft.com/office/officeart/2005/8/layout/pList2#1"/>
    <dgm:cxn modelId="{A55AAB9C-E99D-7643-BDBA-BA44EA2FDD48}" type="presOf" srcId="{35DBB5AC-3491-8D4E-AE7A-CCB45931C1E2}" destId="{E38E4F31-7692-5F47-B4B2-B295EC2417FA}" srcOrd="0" destOrd="0" presId="urn:microsoft.com/office/officeart/2005/8/layout/pList2#1"/>
    <dgm:cxn modelId="{BDF463EC-2D1B-EE4F-B72A-DD0A07817FDF}" type="presOf" srcId="{01DC60C3-C0C0-6B4D-BB34-D819F7A610FC}" destId="{E6368DB0-4652-2447-8B92-EC14A9DA2E39}" srcOrd="0" destOrd="1" presId="urn:microsoft.com/office/officeart/2005/8/layout/pList2#1"/>
    <dgm:cxn modelId="{5284C03E-D301-E449-ACA7-C6827EA2EF2B}" type="presOf" srcId="{B399A260-B8C7-F44B-822D-230E0DDE9DBA}" destId="{96C65F7F-4B64-8048-BDFA-8B0BEDE3C71D}" srcOrd="0" destOrd="0" presId="urn:microsoft.com/office/officeart/2005/8/layout/pList2#1"/>
    <dgm:cxn modelId="{8BF483FF-EDF7-DB45-B589-005152CA2FA9}" srcId="{CC474C6E-11F8-3B45-A746-1CFE8B73D75D}" destId="{01DC60C3-C0C0-6B4D-BB34-D819F7A610FC}" srcOrd="0" destOrd="0" parTransId="{35724197-39B0-4941-85DE-FFCA6FB3DBD4}" sibTransId="{6D7FB1F7-F481-5F4A-A803-9D561D1797D3}"/>
    <dgm:cxn modelId="{CD22D011-4B73-AC4B-A6EA-CC4E3553C22F}" type="presOf" srcId="{7679DCE5-7786-124F-90C8-0670982889F7}" destId="{E1E72CC4-2445-7F46-BC40-AD02878C7541}" srcOrd="0" destOrd="0" presId="urn:microsoft.com/office/officeart/2005/8/layout/pList2#1"/>
    <dgm:cxn modelId="{0A750455-3CB3-BB45-A5A3-1B3E095AF96F}" srcId="{7679DCE5-7786-124F-90C8-0670982889F7}" destId="{35DBB5AC-3491-8D4E-AE7A-CCB45931C1E2}" srcOrd="0" destOrd="0" parTransId="{D5655116-63F8-C74F-96C8-EC2DE0FD977D}" sibTransId="{B399A260-B8C7-F44B-822D-230E0DDE9DBA}"/>
    <dgm:cxn modelId="{BB51FD54-0FD5-014C-89B4-2E10BCA471A9}" srcId="{7679DCE5-7786-124F-90C8-0670982889F7}" destId="{CC474C6E-11F8-3B45-A746-1CFE8B73D75D}" srcOrd="1" destOrd="0" parTransId="{DE59021A-CC1C-2B42-B0CB-679F3C42FBE4}" sibTransId="{560C7661-0A53-EB46-9894-730F9AA812C0}"/>
    <dgm:cxn modelId="{7AE0F200-61BD-1C4F-9E37-7C5AC11B6BF8}" type="presParOf" srcId="{E1E72CC4-2445-7F46-BC40-AD02878C7541}" destId="{A40DF828-E185-4249-BCFE-81F982917EE9}" srcOrd="0" destOrd="0" presId="urn:microsoft.com/office/officeart/2005/8/layout/pList2#1"/>
    <dgm:cxn modelId="{1F5B0D37-EF37-F949-B336-D538B37D88D8}" type="presParOf" srcId="{E1E72CC4-2445-7F46-BC40-AD02878C7541}" destId="{40E37395-C28C-3448-920A-BAD933AB30F4}" srcOrd="1" destOrd="0" presId="urn:microsoft.com/office/officeart/2005/8/layout/pList2#1"/>
    <dgm:cxn modelId="{1FC6B45B-5A21-6349-BC9F-FF6064261E24}" type="presParOf" srcId="{40E37395-C28C-3448-920A-BAD933AB30F4}" destId="{BB4CC7E1-E0EF-DC48-A4FA-A9DCDBA749E1}" srcOrd="0" destOrd="0" presId="urn:microsoft.com/office/officeart/2005/8/layout/pList2#1"/>
    <dgm:cxn modelId="{CDD65FA5-7F61-A541-9B3A-FF6F13758F20}" type="presParOf" srcId="{BB4CC7E1-E0EF-DC48-A4FA-A9DCDBA749E1}" destId="{E38E4F31-7692-5F47-B4B2-B295EC2417FA}" srcOrd="0" destOrd="0" presId="urn:microsoft.com/office/officeart/2005/8/layout/pList2#1"/>
    <dgm:cxn modelId="{48005104-8712-3043-9ECC-A4392D93DCEE}" type="presParOf" srcId="{BB4CC7E1-E0EF-DC48-A4FA-A9DCDBA749E1}" destId="{6905303A-698F-BE49-B060-573194EC466C}" srcOrd="1" destOrd="0" presId="urn:microsoft.com/office/officeart/2005/8/layout/pList2#1"/>
    <dgm:cxn modelId="{8AC5278D-604F-C647-83AF-63C7F57307CF}" type="presParOf" srcId="{BB4CC7E1-E0EF-DC48-A4FA-A9DCDBA749E1}" destId="{1FBCB110-4C9B-1F40-9F87-3B9F9A3227CA}" srcOrd="2" destOrd="0" presId="urn:microsoft.com/office/officeart/2005/8/layout/pList2#1"/>
    <dgm:cxn modelId="{08C4DE84-4AE5-C848-9D1C-DECA00E31181}" type="presParOf" srcId="{40E37395-C28C-3448-920A-BAD933AB30F4}" destId="{96C65F7F-4B64-8048-BDFA-8B0BEDE3C71D}" srcOrd="1" destOrd="0" presId="urn:microsoft.com/office/officeart/2005/8/layout/pList2#1"/>
    <dgm:cxn modelId="{4CA7621D-02BA-BD4B-B1F7-30D38BA859EC}" type="presParOf" srcId="{40E37395-C28C-3448-920A-BAD933AB30F4}" destId="{1302B615-908F-2B4E-9DF3-5279D54BD8B9}" srcOrd="2" destOrd="0" presId="urn:microsoft.com/office/officeart/2005/8/layout/pList2#1"/>
    <dgm:cxn modelId="{93C80EEC-9B67-3648-961F-E72F686E62A4}" type="presParOf" srcId="{1302B615-908F-2B4E-9DF3-5279D54BD8B9}" destId="{E6368DB0-4652-2447-8B92-EC14A9DA2E39}" srcOrd="0" destOrd="0" presId="urn:microsoft.com/office/officeart/2005/8/layout/pList2#1"/>
    <dgm:cxn modelId="{20E95225-DC4F-BD42-8489-00E06484F9AD}" type="presParOf" srcId="{1302B615-908F-2B4E-9DF3-5279D54BD8B9}" destId="{613B1FF6-D082-0B4A-9BF8-D8DDCBF18582}" srcOrd="1" destOrd="0" presId="urn:microsoft.com/office/officeart/2005/8/layout/pList2#1"/>
    <dgm:cxn modelId="{1D233082-27D2-5745-897E-E070B43BFEF8}" type="presParOf" srcId="{1302B615-908F-2B4E-9DF3-5279D54BD8B9}" destId="{160FEAB2-6B96-5F4B-A126-530F92DA186C}" srcOrd="2" destOrd="0" presId="urn:microsoft.com/office/officeart/2005/8/layout/p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2#1">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578D7-2326-1C49-8A3A-2E003EE95010}" type="datetimeFigureOut">
              <a:rPr lang="es-ES_tradnl" smtClean="0"/>
              <a:pPr/>
              <a:t>17/05/2019</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64815-1E59-A94C-9382-E45389D419F9}" type="slidenum">
              <a:rPr lang="es-ES_tradnl" smtClean="0"/>
              <a:pPr/>
              <a:t>‹Nº›</a:t>
            </a:fld>
            <a:endParaRPr lang="es-ES_tradnl"/>
          </a:p>
        </p:txBody>
      </p:sp>
    </p:spTree>
    <p:extLst>
      <p:ext uri="{BB962C8B-B14F-4D97-AF65-F5344CB8AC3E}">
        <p14:creationId xmlns:p14="http://schemas.microsoft.com/office/powerpoint/2010/main" val="585003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MX" sz="1200" b="1" dirty="0"/>
              <a:t>Compromiso Conductual</a:t>
            </a:r>
          </a:p>
          <a:p>
            <a:pPr lvl="0"/>
            <a:r>
              <a:rPr lang="en-US" sz="1200" kern="1200" dirty="0" err="1">
                <a:solidFill>
                  <a:schemeClr val="tx1"/>
                </a:solidFill>
                <a:latin typeface="+mn-lt"/>
                <a:ea typeface="+mn-ea"/>
                <a:cs typeface="+mn-cs"/>
              </a:rPr>
              <a:t>Participación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clases</a:t>
            </a:r>
            <a:r>
              <a:rPr lang="en-US" sz="1200" kern="1200" dirty="0">
                <a:solidFill>
                  <a:schemeClr val="tx1"/>
                </a:solidFill>
                <a:latin typeface="+mn-lt"/>
                <a:ea typeface="+mn-ea"/>
                <a:cs typeface="+mn-cs"/>
              </a:rPr>
              <a:t> y </a:t>
            </a:r>
            <a:r>
              <a:rPr lang="en-US" sz="1200" kern="1200" dirty="0" err="1">
                <a:solidFill>
                  <a:schemeClr val="tx1"/>
                </a:solidFill>
                <a:latin typeface="+mn-lt"/>
                <a:ea typeface="+mn-ea"/>
                <a:cs typeface="+mn-cs"/>
              </a:rPr>
              <a:t>en</a:t>
            </a:r>
            <a:r>
              <a:rPr lang="en-US" sz="1200" kern="1200" dirty="0">
                <a:solidFill>
                  <a:schemeClr val="tx1"/>
                </a:solidFill>
                <a:latin typeface="+mn-lt"/>
                <a:ea typeface="+mn-ea"/>
                <a:cs typeface="+mn-cs"/>
              </a:rPr>
              <a:t> las </a:t>
            </a:r>
            <a:r>
              <a:rPr lang="en-US" sz="1200" kern="1200" dirty="0" err="1">
                <a:solidFill>
                  <a:schemeClr val="tx1"/>
                </a:solidFill>
                <a:latin typeface="+mn-lt"/>
                <a:ea typeface="+mn-ea"/>
                <a:cs typeface="+mn-cs"/>
              </a:rPr>
              <a:t>tareas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escolares</a:t>
            </a:r>
            <a:endParaRPr lang="en-US" sz="1200" kern="1200" dirty="0">
              <a:solidFill>
                <a:schemeClr val="tx1"/>
              </a:solidFill>
              <a:latin typeface="+mn-lt"/>
              <a:ea typeface="+mn-ea"/>
              <a:cs typeface="+mn-cs"/>
            </a:endParaRPr>
          </a:p>
          <a:p>
            <a:pPr lvl="0"/>
            <a:r>
              <a:rPr lang="en-US" sz="1200" kern="1200" dirty="0" err="1">
                <a:solidFill>
                  <a:schemeClr val="tx1"/>
                </a:solidFill>
                <a:latin typeface="+mn-lt"/>
                <a:ea typeface="+mn-ea"/>
                <a:cs typeface="+mn-cs"/>
              </a:rPr>
              <a:t>Esfuerzo</a:t>
            </a:r>
            <a:r>
              <a:rPr lang="en-US" sz="1200" kern="1200" dirty="0">
                <a:solidFill>
                  <a:schemeClr val="tx1"/>
                </a:solidFill>
                <a:latin typeface="+mn-lt"/>
                <a:ea typeface="+mn-ea"/>
                <a:cs typeface="+mn-cs"/>
              </a:rPr>
              <a:t> y </a:t>
            </a:r>
            <a:r>
              <a:rPr lang="en-US" sz="1200" kern="1200" dirty="0" err="1">
                <a:solidFill>
                  <a:schemeClr val="tx1"/>
                </a:solidFill>
                <a:latin typeface="+mn-lt"/>
                <a:ea typeface="+mn-ea"/>
                <a:cs typeface="+mn-cs"/>
              </a:rPr>
              <a:t>persistencia</a:t>
            </a:r>
            <a:endParaRPr lang="en-US" sz="1200" kern="1200" dirty="0">
              <a:solidFill>
                <a:schemeClr val="tx1"/>
              </a:solidFill>
              <a:latin typeface="+mn-lt"/>
              <a:ea typeface="+mn-ea"/>
              <a:cs typeface="+mn-cs"/>
            </a:endParaRPr>
          </a:p>
          <a:p>
            <a:pPr lvl="0"/>
            <a:r>
              <a:rPr lang="en-US" sz="1200" kern="1200" dirty="0" err="1">
                <a:solidFill>
                  <a:schemeClr val="tx1"/>
                </a:solidFill>
                <a:latin typeface="+mn-lt"/>
                <a:ea typeface="+mn-ea"/>
                <a:cs typeface="+mn-cs"/>
              </a:rPr>
              <a:t>Atención</a:t>
            </a:r>
            <a:r>
              <a:rPr lang="en-US" sz="1200" kern="1200" dirty="0">
                <a:solidFill>
                  <a:schemeClr val="tx1"/>
                </a:solidFill>
                <a:latin typeface="+mn-lt"/>
                <a:ea typeface="+mn-ea"/>
                <a:cs typeface="+mn-cs"/>
              </a:rPr>
              <a:t> y </a:t>
            </a:r>
            <a:r>
              <a:rPr lang="en-US" sz="1200" kern="1200" dirty="0" err="1">
                <a:solidFill>
                  <a:schemeClr val="tx1"/>
                </a:solidFill>
                <a:latin typeface="+mn-lt"/>
                <a:ea typeface="+mn-ea"/>
                <a:cs typeface="+mn-cs"/>
              </a:rPr>
              <a:t>concentración</a:t>
            </a:r>
            <a:endParaRPr lang="en-US" sz="1200" kern="1200" dirty="0">
              <a:solidFill>
                <a:schemeClr val="tx1"/>
              </a:solidFill>
              <a:latin typeface="+mn-lt"/>
              <a:ea typeface="+mn-ea"/>
              <a:cs typeface="+mn-cs"/>
            </a:endParaRPr>
          </a:p>
          <a:p>
            <a:pPr lvl="0"/>
            <a:r>
              <a:rPr lang="en-US" sz="1200" kern="1200" dirty="0" err="1">
                <a:solidFill>
                  <a:schemeClr val="tx1"/>
                </a:solidFill>
                <a:latin typeface="+mn-lt"/>
                <a:ea typeface="+mn-ea"/>
                <a:cs typeface="+mn-cs"/>
              </a:rPr>
              <a:t>Seguir</a:t>
            </a:r>
            <a:r>
              <a:rPr lang="en-US" sz="1200" kern="1200" dirty="0">
                <a:solidFill>
                  <a:schemeClr val="tx1"/>
                </a:solidFill>
                <a:latin typeface="+mn-lt"/>
                <a:ea typeface="+mn-ea"/>
                <a:cs typeface="+mn-cs"/>
              </a:rPr>
              <a:t> las </a:t>
            </a:r>
            <a:r>
              <a:rPr lang="en-US" sz="1200" kern="1200" dirty="0" err="1">
                <a:solidFill>
                  <a:schemeClr val="tx1"/>
                </a:solidFill>
                <a:latin typeface="+mn-lt"/>
                <a:ea typeface="+mn-ea"/>
                <a:cs typeface="+mn-cs"/>
              </a:rPr>
              <a:t>reglas</a:t>
            </a:r>
            <a:r>
              <a:rPr lang="en-US" sz="1200" kern="1200" dirty="0">
                <a:solidFill>
                  <a:schemeClr val="tx1"/>
                </a:solidFill>
                <a:latin typeface="+mn-lt"/>
                <a:ea typeface="+mn-ea"/>
                <a:cs typeface="+mn-cs"/>
              </a:rPr>
              <a:t> del </a:t>
            </a:r>
            <a:r>
              <a:rPr lang="en-US" sz="1200" kern="1200" dirty="0" err="1">
                <a:solidFill>
                  <a:schemeClr val="tx1"/>
                </a:solidFill>
                <a:latin typeface="+mn-lt"/>
                <a:ea typeface="+mn-ea"/>
                <a:cs typeface="+mn-cs"/>
              </a:rPr>
              <a:t>colegio</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Asistencia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completar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tareas</a:t>
            </a:r>
            <a:r>
              <a:rPr lang="en-US" sz="1200" kern="1200" dirty="0">
                <a:solidFill>
                  <a:schemeClr val="tx1"/>
                </a:solidFill>
                <a:latin typeface="+mn-lt"/>
                <a:ea typeface="+mn-ea"/>
                <a:cs typeface="+mn-cs"/>
              </a:rPr>
              <a:t>)</a:t>
            </a:r>
          </a:p>
          <a:p>
            <a:pPr lvl="0"/>
            <a:r>
              <a:rPr lang="en-US" sz="1200" kern="1200" dirty="0" err="1">
                <a:solidFill>
                  <a:schemeClr val="tx1"/>
                </a:solidFill>
                <a:latin typeface="+mn-lt"/>
                <a:ea typeface="+mn-ea"/>
                <a:cs typeface="+mn-cs"/>
              </a:rPr>
              <a:t>Ausencia</a:t>
            </a:r>
            <a:r>
              <a:rPr lang="en-US" sz="1200" kern="1200" dirty="0">
                <a:solidFill>
                  <a:schemeClr val="tx1"/>
                </a:solidFill>
                <a:latin typeface="+mn-lt"/>
                <a:ea typeface="+mn-ea"/>
                <a:cs typeface="+mn-cs"/>
              </a:rPr>
              <a:t> de </a:t>
            </a:r>
            <a:r>
              <a:rPr lang="en-US" sz="1200" kern="1200" dirty="0" err="1">
                <a:solidFill>
                  <a:schemeClr val="tx1"/>
                </a:solidFill>
                <a:latin typeface="+mn-lt"/>
                <a:ea typeface="+mn-ea"/>
                <a:cs typeface="+mn-cs"/>
              </a:rPr>
              <a:t>conductas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disruptivas</a:t>
            </a:r>
            <a:endParaRPr lang="es-MX" sz="1200" dirty="0"/>
          </a:p>
          <a:p>
            <a:pPr lvl="0"/>
            <a:endParaRPr lang="es-MX" sz="1200" dirty="0"/>
          </a:p>
          <a:p>
            <a:pPr lvl="0" algn="ctr"/>
            <a:r>
              <a:rPr lang="es-MX" sz="1200" b="1" dirty="0"/>
              <a:t>Compromiso Afectivo</a:t>
            </a:r>
          </a:p>
          <a:p>
            <a:pPr lvl="0" algn="ctr"/>
            <a:r>
              <a:rPr lang="es-ES_tradnl" sz="1200" dirty="0">
                <a:latin typeface="+mn-lt"/>
              </a:rPr>
              <a:t>Emociones positivas</a:t>
            </a:r>
          </a:p>
          <a:p>
            <a:pPr lvl="0" algn="ctr"/>
            <a:r>
              <a:rPr lang="es-ES_tradnl" sz="1200" dirty="0">
                <a:latin typeface="+mn-lt"/>
              </a:rPr>
              <a:t>Disfrute</a:t>
            </a:r>
          </a:p>
          <a:p>
            <a:pPr lvl="0" algn="ctr"/>
            <a:r>
              <a:rPr lang="es-ES_tradnl" sz="1200" dirty="0">
                <a:latin typeface="+mn-lt"/>
              </a:rPr>
              <a:t>Felicidad</a:t>
            </a:r>
          </a:p>
          <a:p>
            <a:pPr lvl="0" algn="ctr"/>
            <a:r>
              <a:rPr lang="es-ES_tradnl" sz="1200" dirty="0">
                <a:latin typeface="+mn-lt"/>
              </a:rPr>
              <a:t>Interés</a:t>
            </a:r>
          </a:p>
          <a:p>
            <a:pPr lvl="0" algn="ctr"/>
            <a:r>
              <a:rPr lang="es-ES_tradnl" sz="1200" dirty="0">
                <a:latin typeface="+mn-lt"/>
              </a:rPr>
              <a:t>Sentido de pertenencia</a:t>
            </a:r>
          </a:p>
          <a:p>
            <a:pPr lvl="0" algn="ctr"/>
            <a:r>
              <a:rPr lang="es-ES_tradnl" sz="1200" dirty="0">
                <a:latin typeface="+mn-lt"/>
              </a:rPr>
              <a:t>Apreciado por otros</a:t>
            </a:r>
          </a:p>
          <a:p>
            <a:pPr lvl="0" algn="ctr"/>
            <a:r>
              <a:rPr lang="es-ES_tradnl" sz="1200" dirty="0">
                <a:latin typeface="+mn-lt"/>
              </a:rPr>
              <a:t>Sentirse incluido</a:t>
            </a:r>
            <a:endParaRPr lang="es-ES_tradnl" sz="1200" dirty="0">
              <a:latin typeface="+mn-lt"/>
              <a:cs typeface="Times New Roman" pitchFamily="18" charset="0"/>
            </a:endParaRPr>
          </a:p>
          <a:p>
            <a:pPr lvl="0" algn="ctr"/>
            <a:r>
              <a:rPr lang="es-ES_tradnl" sz="1200" dirty="0">
                <a:latin typeface="+mn-lt"/>
                <a:cs typeface="Times New Roman" pitchFamily="18" charset="0"/>
              </a:rPr>
              <a:t>Valorar el colegio</a:t>
            </a:r>
          </a:p>
          <a:p>
            <a:pPr lvl="0" algn="ctr"/>
            <a:r>
              <a:rPr lang="es-ES_tradnl" sz="1200" dirty="0">
                <a:latin typeface="+mn-lt"/>
                <a:cs typeface="Times New Roman" pitchFamily="18" charset="0"/>
              </a:rPr>
              <a:t>Útil</a:t>
            </a:r>
          </a:p>
          <a:p>
            <a:pPr lvl="0" algn="ctr"/>
            <a:r>
              <a:rPr lang="es-ES_tradnl" sz="1200" dirty="0">
                <a:latin typeface="+mn-lt"/>
                <a:cs typeface="Times New Roman" pitchFamily="18" charset="0"/>
              </a:rPr>
              <a:t>Importante  </a:t>
            </a:r>
            <a:endParaRPr lang="es-MX" sz="1200" dirty="0">
              <a:latin typeface="+mn-lt"/>
            </a:endParaRPr>
          </a:p>
          <a:p>
            <a:pPr lvl="0" algn="ctr"/>
            <a:endParaRPr lang="es-MX" sz="1400" dirty="0"/>
          </a:p>
          <a:p>
            <a:pPr lvl="0"/>
            <a:r>
              <a:rPr lang="es-MX" sz="1200" b="1" dirty="0"/>
              <a:t>Compromiso </a:t>
            </a:r>
            <a:r>
              <a:rPr lang="es-MX" sz="1200" b="1" kern="1200" dirty="0">
                <a:solidFill>
                  <a:schemeClr val="tx1"/>
                </a:solidFill>
                <a:latin typeface="+mn-lt"/>
                <a:ea typeface="+mn-ea"/>
                <a:cs typeface="+mn-cs"/>
              </a:rPr>
              <a:t>Cognitivo</a:t>
            </a:r>
          </a:p>
          <a:p>
            <a:pPr lvl="0"/>
            <a:r>
              <a:rPr lang="en-US" sz="1200" kern="1200" dirty="0" err="1">
                <a:solidFill>
                  <a:schemeClr val="tx1"/>
                </a:solidFill>
                <a:latin typeface="+mn-lt"/>
                <a:ea typeface="+mn-ea"/>
                <a:cs typeface="+mn-cs"/>
              </a:rPr>
              <a:t>Inversión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psicológica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en</a:t>
            </a:r>
            <a:r>
              <a:rPr lang="en-US" sz="1200" kern="1200" dirty="0">
                <a:solidFill>
                  <a:schemeClr val="tx1"/>
                </a:solidFill>
                <a:latin typeface="+mn-lt"/>
                <a:ea typeface="+mn-ea"/>
                <a:cs typeface="+mn-cs"/>
              </a:rPr>
              <a:t> el </a:t>
            </a:r>
            <a:r>
              <a:rPr lang="en-US" sz="1200" kern="1200" dirty="0" err="1">
                <a:solidFill>
                  <a:schemeClr val="tx1"/>
                </a:solidFill>
                <a:latin typeface="+mn-lt"/>
                <a:ea typeface="+mn-ea"/>
                <a:cs typeface="+mn-cs"/>
              </a:rPr>
              <a:t>aprendizaje</a:t>
            </a:r>
            <a:endParaRPr lang="en-US" sz="1200" kern="1200" dirty="0">
              <a:solidFill>
                <a:schemeClr val="tx1"/>
              </a:solidFill>
              <a:latin typeface="+mn-lt"/>
              <a:ea typeface="+mn-ea"/>
              <a:cs typeface="+mn-cs"/>
            </a:endParaRPr>
          </a:p>
          <a:p>
            <a:pPr lvl="0"/>
            <a:r>
              <a:rPr lang="en-US" sz="1200" kern="1200" dirty="0">
                <a:solidFill>
                  <a:schemeClr val="tx1"/>
                </a:solidFill>
                <a:latin typeface="+mn-lt"/>
                <a:ea typeface="+mn-ea"/>
                <a:cs typeface="+mn-cs"/>
              </a:rPr>
              <a:t>El </a:t>
            </a:r>
            <a:r>
              <a:rPr lang="en-US" sz="1200" kern="1200" dirty="0" err="1">
                <a:solidFill>
                  <a:schemeClr val="tx1"/>
                </a:solidFill>
                <a:latin typeface="+mn-lt"/>
                <a:ea typeface="+mn-ea"/>
                <a:cs typeface="+mn-cs"/>
              </a:rPr>
              <a:t>foco</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en</a:t>
            </a:r>
            <a:r>
              <a:rPr lang="en-US" sz="1200" kern="1200" dirty="0">
                <a:solidFill>
                  <a:schemeClr val="tx1"/>
                </a:solidFill>
                <a:latin typeface="+mn-lt"/>
                <a:ea typeface="+mn-ea"/>
                <a:cs typeface="+mn-cs"/>
              </a:rPr>
              <a:t> la </a:t>
            </a:r>
            <a:r>
              <a:rPr lang="en-US" sz="1200" kern="1200" dirty="0" err="1">
                <a:solidFill>
                  <a:schemeClr val="tx1"/>
                </a:solidFill>
                <a:latin typeface="+mn-lt"/>
                <a:ea typeface="+mn-ea"/>
                <a:cs typeface="+mn-cs"/>
              </a:rPr>
              <a:t>comprensión</a:t>
            </a:r>
            <a:r>
              <a:rPr lang="en-US" sz="1200" kern="1200" dirty="0">
                <a:solidFill>
                  <a:schemeClr val="tx1"/>
                </a:solidFill>
                <a:latin typeface="+mn-lt"/>
                <a:ea typeface="+mn-ea"/>
                <a:cs typeface="+mn-cs"/>
              </a:rPr>
              <a:t> antes que </a:t>
            </a:r>
            <a:r>
              <a:rPr lang="en-US" sz="1200" kern="1200" dirty="0" err="1">
                <a:solidFill>
                  <a:schemeClr val="tx1"/>
                </a:solidFill>
                <a:latin typeface="+mn-lt"/>
                <a:ea typeface="+mn-ea"/>
                <a:cs typeface="+mn-cs"/>
              </a:rPr>
              <a:t>en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tener</a:t>
            </a:r>
            <a:r>
              <a:rPr lang="en-US" sz="1200" kern="1200" dirty="0">
                <a:solidFill>
                  <a:schemeClr val="tx1"/>
                </a:solidFill>
                <a:latin typeface="+mn-lt"/>
                <a:ea typeface="+mn-ea"/>
                <a:cs typeface="+mn-cs"/>
              </a:rPr>
              <a:t> el </a:t>
            </a:r>
            <a:r>
              <a:rPr lang="en-US" sz="1200" kern="1200" dirty="0" err="1">
                <a:solidFill>
                  <a:schemeClr val="tx1"/>
                </a:solidFill>
                <a:latin typeface="+mn-lt"/>
                <a:ea typeface="+mn-ea"/>
                <a:cs typeface="+mn-cs"/>
              </a:rPr>
              <a:t>trabajo</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hecho</a:t>
            </a:r>
            <a:endParaRPr lang="en-US" sz="1200" kern="1200" dirty="0">
              <a:solidFill>
                <a:schemeClr val="tx1"/>
              </a:solidFill>
              <a:latin typeface="+mn-lt"/>
              <a:ea typeface="+mn-ea"/>
              <a:cs typeface="+mn-cs"/>
            </a:endParaRPr>
          </a:p>
          <a:p>
            <a:pPr lvl="0"/>
            <a:r>
              <a:rPr lang="en-US" sz="1200" kern="1200" dirty="0" err="1">
                <a:solidFill>
                  <a:schemeClr val="tx1"/>
                </a:solidFill>
                <a:latin typeface="+mn-lt"/>
                <a:ea typeface="+mn-ea"/>
                <a:cs typeface="+mn-cs"/>
              </a:rPr>
              <a:t>Va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más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allá</a:t>
            </a:r>
            <a:r>
              <a:rPr lang="en-US" sz="1200" kern="1200" dirty="0">
                <a:solidFill>
                  <a:schemeClr val="tx1"/>
                </a:solidFill>
                <a:latin typeface="+mn-lt"/>
                <a:ea typeface="+mn-ea"/>
                <a:cs typeface="+mn-cs"/>
              </a:rPr>
              <a:t> de lo </a:t>
            </a:r>
            <a:r>
              <a:rPr lang="en-US" sz="1200" kern="1200" dirty="0" err="1">
                <a:solidFill>
                  <a:schemeClr val="tx1"/>
                </a:solidFill>
                <a:latin typeface="+mn-lt"/>
                <a:ea typeface="+mn-ea"/>
                <a:cs typeface="+mn-cs"/>
              </a:rPr>
              <a:t>requerido</a:t>
            </a:r>
            <a:endParaRPr lang="en-US" sz="1200" kern="1200" dirty="0">
              <a:solidFill>
                <a:schemeClr val="tx1"/>
              </a:solidFill>
              <a:latin typeface="+mn-lt"/>
              <a:ea typeface="+mn-ea"/>
              <a:cs typeface="+mn-cs"/>
            </a:endParaRPr>
          </a:p>
          <a:p>
            <a:pPr lvl="0"/>
            <a:r>
              <a:rPr lang="en-US" sz="1200" kern="1200" dirty="0" err="1">
                <a:solidFill>
                  <a:schemeClr val="tx1"/>
                </a:solidFill>
                <a:latin typeface="+mn-lt"/>
                <a:ea typeface="+mn-ea"/>
                <a:cs typeface="+mn-cs"/>
              </a:rPr>
              <a:t>Autoregulación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metacognitiva</a:t>
            </a:r>
            <a:endParaRPr lang="en-US" sz="1200" kern="1200" dirty="0">
              <a:solidFill>
                <a:schemeClr val="tx1"/>
              </a:solidFill>
              <a:latin typeface="+mn-lt"/>
              <a:ea typeface="+mn-ea"/>
              <a:cs typeface="+mn-cs"/>
            </a:endParaRPr>
          </a:p>
          <a:p>
            <a:pPr lvl="0"/>
            <a:r>
              <a:rPr lang="en-US" sz="1200" kern="1200" dirty="0" err="1">
                <a:solidFill>
                  <a:schemeClr val="tx1"/>
                </a:solidFill>
                <a:latin typeface="+mn-lt"/>
                <a:ea typeface="+mn-ea"/>
                <a:cs typeface="+mn-cs"/>
              </a:rPr>
              <a:t>Uso</a:t>
            </a:r>
            <a:r>
              <a:rPr lang="en-US" sz="1200" kern="1200" dirty="0">
                <a:solidFill>
                  <a:schemeClr val="tx1"/>
                </a:solidFill>
                <a:latin typeface="+mn-lt"/>
                <a:ea typeface="+mn-ea"/>
                <a:cs typeface="+mn-cs"/>
              </a:rPr>
              <a:t> de </a:t>
            </a:r>
            <a:r>
              <a:rPr lang="en-US" sz="1200" kern="1200" dirty="0" err="1">
                <a:solidFill>
                  <a:schemeClr val="tx1"/>
                </a:solidFill>
                <a:latin typeface="+mn-lt"/>
                <a:ea typeface="+mn-ea"/>
                <a:cs typeface="+mn-cs"/>
              </a:rPr>
              <a:t>estrategias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profundas</a:t>
            </a:r>
            <a:r>
              <a:rPr lang="en-US" sz="1200" kern="1200" dirty="0">
                <a:solidFill>
                  <a:schemeClr val="tx1"/>
                </a:solidFill>
                <a:latin typeface="+mn-lt"/>
                <a:ea typeface="+mn-ea"/>
                <a:cs typeface="+mn-cs"/>
              </a:rPr>
              <a:t> de </a:t>
            </a:r>
            <a:r>
              <a:rPr lang="en-US" sz="1200" kern="1200" dirty="0" err="1">
                <a:solidFill>
                  <a:schemeClr val="tx1"/>
                </a:solidFill>
                <a:latin typeface="+mn-lt"/>
                <a:ea typeface="+mn-ea"/>
                <a:cs typeface="+mn-cs"/>
              </a:rPr>
              <a:t>aprendizaje</a:t>
            </a:r>
            <a:endParaRPr lang="en-US" sz="1200" kern="1200" dirty="0">
              <a:solidFill>
                <a:schemeClr val="tx1"/>
              </a:solidFill>
              <a:latin typeface="+mn-lt"/>
              <a:ea typeface="+mn-ea"/>
              <a:cs typeface="+mn-cs"/>
            </a:endParaRPr>
          </a:p>
          <a:p>
            <a:pPr lvl="0"/>
            <a:r>
              <a:rPr lang="en-US" sz="1200" kern="1200" dirty="0" err="1">
                <a:solidFill>
                  <a:schemeClr val="tx1"/>
                </a:solidFill>
                <a:latin typeface="+mn-lt"/>
                <a:ea typeface="+mn-ea"/>
                <a:cs typeface="+mn-cs"/>
              </a:rPr>
              <a:t>Elaboración</a:t>
            </a:r>
            <a:endParaRPr lang="en-US" sz="1200" kern="1200" dirty="0">
              <a:solidFill>
                <a:schemeClr val="tx1"/>
              </a:solidFill>
              <a:latin typeface="+mn-lt"/>
              <a:ea typeface="+mn-ea"/>
              <a:cs typeface="+mn-cs"/>
            </a:endParaRPr>
          </a:p>
          <a:p>
            <a:pPr lvl="0"/>
            <a:r>
              <a:rPr lang="en-US" sz="1200" kern="1200" dirty="0" err="1">
                <a:solidFill>
                  <a:schemeClr val="tx1"/>
                </a:solidFill>
                <a:latin typeface="+mn-lt"/>
                <a:ea typeface="+mn-ea"/>
                <a:cs typeface="+mn-cs"/>
              </a:rPr>
              <a:t>Integración</a:t>
            </a:r>
            <a:r>
              <a:rPr lang="en-US" sz="1200" kern="1200" dirty="0">
                <a:solidFill>
                  <a:schemeClr val="tx1"/>
                </a:solidFill>
                <a:latin typeface="+mn-lt"/>
                <a:ea typeface="+mn-ea"/>
                <a:cs typeface="+mn-cs"/>
              </a:rPr>
              <a:t> </a:t>
            </a:r>
          </a:p>
          <a:p>
            <a:pPr lvl="0"/>
            <a:r>
              <a:rPr lang="en-US" sz="1200" kern="1200" dirty="0" err="1">
                <a:solidFill>
                  <a:schemeClr val="tx1"/>
                </a:solidFill>
                <a:latin typeface="+mn-lt"/>
                <a:ea typeface="+mn-ea"/>
                <a:cs typeface="+mn-cs"/>
              </a:rPr>
              <a:t>Conectado</a:t>
            </a:r>
            <a:r>
              <a:rPr lang="en-US" sz="1200" kern="1200" dirty="0">
                <a:solidFill>
                  <a:schemeClr val="tx1"/>
                </a:solidFill>
                <a:latin typeface="+mn-lt"/>
                <a:ea typeface="+mn-ea"/>
                <a:cs typeface="+mn-cs"/>
              </a:rPr>
              <a:t> a </a:t>
            </a:r>
            <a:r>
              <a:rPr lang="en-US" sz="1200" kern="1200" dirty="0" err="1">
                <a:solidFill>
                  <a:schemeClr val="tx1"/>
                </a:solidFill>
                <a:latin typeface="+mn-lt"/>
                <a:ea typeface="+mn-ea"/>
                <a:cs typeface="+mn-cs"/>
              </a:rPr>
              <a:t>conocimientos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previos</a:t>
            </a:r>
            <a:endParaRPr lang="es-MX" sz="1200" b="1" dirty="0"/>
          </a:p>
          <a:p>
            <a:endParaRPr lang="es-ES_tradnl" dirty="0"/>
          </a:p>
        </p:txBody>
      </p:sp>
      <p:sp>
        <p:nvSpPr>
          <p:cNvPr id="4" name="Marcador de número de diapositiva 3"/>
          <p:cNvSpPr>
            <a:spLocks noGrp="1"/>
          </p:cNvSpPr>
          <p:nvPr>
            <p:ph type="sldNum" sz="quarter" idx="10"/>
          </p:nvPr>
        </p:nvSpPr>
        <p:spPr/>
        <p:txBody>
          <a:bodyPr/>
          <a:lstStyle/>
          <a:p>
            <a:fld id="{44C64815-1E59-A94C-9382-E45389D419F9}" type="slidenum">
              <a:rPr lang="es-ES_tradnl" smtClean="0"/>
              <a:pPr/>
              <a:t>4</a:t>
            </a:fld>
            <a:endParaRPr lang="es-ES_tradnl"/>
          </a:p>
        </p:txBody>
      </p:sp>
    </p:spTree>
    <p:extLst>
      <p:ext uri="{BB962C8B-B14F-4D97-AF65-F5344CB8AC3E}">
        <p14:creationId xmlns:p14="http://schemas.microsoft.com/office/powerpoint/2010/main" val="860611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49D8C6EC-61FA-42D9-8800-B6CF1DE2700B}" type="slidenum">
              <a:rPr lang="es-CL" smtClean="0"/>
              <a:pPr/>
              <a:t>5</a:t>
            </a:fld>
            <a:endParaRPr lang="es-CL"/>
          </a:p>
        </p:txBody>
      </p:sp>
    </p:spTree>
    <p:extLst>
      <p:ext uri="{BB962C8B-B14F-4D97-AF65-F5344CB8AC3E}">
        <p14:creationId xmlns:p14="http://schemas.microsoft.com/office/powerpoint/2010/main" val="4257359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14300" indent="0">
              <a:buFont typeface="Arial"/>
              <a:buNone/>
            </a:pPr>
            <a:r>
              <a:rPr lang="en-US" dirty="0" err="1"/>
              <a:t>Beneficios</a:t>
            </a:r>
            <a:r>
              <a:rPr lang="en-US" dirty="0"/>
              <a:t> </a:t>
            </a:r>
            <a:r>
              <a:rPr lang="en-US" dirty="0" err="1"/>
              <a:t>acad</a:t>
            </a:r>
            <a:r>
              <a:rPr lang="es-ES" dirty="0" err="1"/>
              <a:t>émicos</a:t>
            </a:r>
            <a:endParaRPr lang="en-US" dirty="0"/>
          </a:p>
          <a:p>
            <a:pPr lvl="1"/>
            <a:r>
              <a:rPr lang="en-US" dirty="0" err="1"/>
              <a:t>Resultados</a:t>
            </a:r>
            <a:r>
              <a:rPr lang="en-US" dirty="0"/>
              <a:t> </a:t>
            </a:r>
            <a:r>
              <a:rPr lang="en-US" dirty="0" err="1"/>
              <a:t>en</a:t>
            </a:r>
            <a:r>
              <a:rPr lang="en-US" dirty="0"/>
              <a:t> </a:t>
            </a:r>
            <a:r>
              <a:rPr lang="en-US" dirty="0" err="1"/>
              <a:t>los</a:t>
            </a:r>
            <a:r>
              <a:rPr lang="en-US" dirty="0"/>
              <a:t> test</a:t>
            </a:r>
          </a:p>
          <a:p>
            <a:pPr lvl="1"/>
            <a:r>
              <a:rPr lang="en-US" dirty="0" err="1"/>
              <a:t>Notas</a:t>
            </a:r>
            <a:endParaRPr lang="en-US" dirty="0"/>
          </a:p>
          <a:p>
            <a:pPr lvl="1"/>
            <a:r>
              <a:rPr lang="en-US" dirty="0" err="1"/>
              <a:t>Evaluación</a:t>
            </a:r>
            <a:r>
              <a:rPr lang="en-US" dirty="0"/>
              <a:t> de habilidades </a:t>
            </a:r>
            <a:r>
              <a:rPr lang="en-US" dirty="0" err="1"/>
              <a:t>cognitivas</a:t>
            </a:r>
            <a:endParaRPr lang="en-US" dirty="0"/>
          </a:p>
          <a:p>
            <a:pPr lvl="1"/>
            <a:r>
              <a:rPr lang="en-US" dirty="0" err="1"/>
              <a:t>Sentido</a:t>
            </a:r>
            <a:r>
              <a:rPr lang="en-US" dirty="0"/>
              <a:t> de </a:t>
            </a:r>
            <a:r>
              <a:rPr lang="en-US" dirty="0" err="1"/>
              <a:t>pertenencia</a:t>
            </a:r>
            <a:r>
              <a:rPr lang="en-US" dirty="0"/>
              <a:t> al </a:t>
            </a:r>
            <a:r>
              <a:rPr lang="en-US" dirty="0" err="1"/>
              <a:t>colegio</a:t>
            </a:r>
            <a:endParaRPr lang="en-US" dirty="0"/>
          </a:p>
          <a:p>
            <a:pPr lvl="1"/>
            <a:r>
              <a:rPr lang="en-US" dirty="0" err="1"/>
              <a:t>Tasas</a:t>
            </a:r>
            <a:r>
              <a:rPr lang="en-US" dirty="0"/>
              <a:t> de estudiantes que </a:t>
            </a:r>
            <a:r>
              <a:rPr lang="en-US" dirty="0" err="1"/>
              <a:t>culminan</a:t>
            </a:r>
            <a:r>
              <a:rPr lang="en-US" dirty="0"/>
              <a:t> sus estudios </a:t>
            </a:r>
          </a:p>
          <a:p>
            <a:pPr marL="114300" indent="0">
              <a:buFont typeface="Arial"/>
              <a:buNone/>
            </a:pPr>
            <a:r>
              <a:rPr lang="en-US" dirty="0" err="1"/>
              <a:t>Beneficios</a:t>
            </a:r>
            <a:r>
              <a:rPr lang="en-US" dirty="0"/>
              <a:t> </a:t>
            </a:r>
            <a:r>
              <a:rPr lang="en-US" dirty="0" err="1"/>
              <a:t>acad</a:t>
            </a:r>
            <a:r>
              <a:rPr lang="es-ES" dirty="0" err="1"/>
              <a:t>émicos</a:t>
            </a:r>
            <a:endParaRPr lang="en-US" dirty="0"/>
          </a:p>
          <a:p>
            <a:pPr lvl="1"/>
            <a:endParaRPr lang="en-US" dirty="0"/>
          </a:p>
          <a:p>
            <a:pPr marL="114300" indent="0">
              <a:buNone/>
            </a:pPr>
            <a:r>
              <a:rPr lang="en-US" sz="2400" dirty="0" err="1"/>
              <a:t>Beneficios</a:t>
            </a:r>
            <a:r>
              <a:rPr lang="en-US" sz="2400" dirty="0"/>
              <a:t> </a:t>
            </a:r>
            <a:r>
              <a:rPr lang="en-US" sz="2400" dirty="0" err="1"/>
              <a:t>protectores</a:t>
            </a:r>
            <a:endParaRPr lang="en-US" sz="2400" dirty="0"/>
          </a:p>
          <a:p>
            <a:pPr marL="114300" indent="0">
              <a:buNone/>
            </a:pPr>
            <a:endParaRPr lang="en-US" sz="2400" dirty="0"/>
          </a:p>
          <a:p>
            <a:pPr lvl="1"/>
            <a:r>
              <a:rPr lang="en-US" dirty="0" err="1"/>
              <a:t>Abuso</a:t>
            </a:r>
            <a:r>
              <a:rPr lang="en-US" dirty="0"/>
              <a:t> de </a:t>
            </a:r>
            <a:r>
              <a:rPr lang="en-US" dirty="0" err="1"/>
              <a:t>sustancias</a:t>
            </a:r>
            <a:r>
              <a:rPr lang="en-US" dirty="0"/>
              <a:t> </a:t>
            </a:r>
          </a:p>
          <a:p>
            <a:pPr lvl="1"/>
            <a:r>
              <a:rPr lang="en-US" dirty="0" err="1"/>
              <a:t>Conductas</a:t>
            </a:r>
            <a:r>
              <a:rPr lang="en-US" dirty="0"/>
              <a:t> </a:t>
            </a:r>
            <a:r>
              <a:rPr lang="en-US" dirty="0" err="1"/>
              <a:t>infractoras</a:t>
            </a:r>
            <a:endParaRPr lang="en-US" dirty="0"/>
          </a:p>
          <a:p>
            <a:pPr lvl="1"/>
            <a:r>
              <a:rPr lang="en-US" dirty="0" err="1"/>
              <a:t>Contacto</a:t>
            </a:r>
            <a:r>
              <a:rPr lang="en-US" dirty="0"/>
              <a:t> con personas que han </a:t>
            </a:r>
            <a:r>
              <a:rPr lang="en-US" dirty="0" err="1"/>
              <a:t>infringido</a:t>
            </a:r>
            <a:r>
              <a:rPr lang="en-US" dirty="0"/>
              <a:t> la ley</a:t>
            </a:r>
          </a:p>
          <a:p>
            <a:pPr lvl="1"/>
            <a:r>
              <a:rPr lang="en-US" dirty="0" err="1"/>
              <a:t>Deserción</a:t>
            </a:r>
            <a:r>
              <a:rPr lang="en-US" dirty="0"/>
              <a:t> escolar </a:t>
            </a:r>
          </a:p>
          <a:p>
            <a:pPr lvl="1"/>
            <a:endParaRPr lang="en-US" dirty="0"/>
          </a:p>
          <a:p>
            <a:pPr marL="114300" indent="0">
              <a:buNone/>
            </a:pPr>
            <a:r>
              <a:rPr lang="en-US" b="1" dirty="0"/>
              <a:t>A </a:t>
            </a:r>
            <a:r>
              <a:rPr lang="en-US" b="1" dirty="0" err="1"/>
              <a:t>nivel</a:t>
            </a:r>
            <a:r>
              <a:rPr lang="en-US" b="1" dirty="0"/>
              <a:t> </a:t>
            </a:r>
            <a:r>
              <a:rPr lang="en-US" b="1" dirty="0" err="1"/>
              <a:t>internacional</a:t>
            </a:r>
            <a:endParaRPr lang="en-US" b="1" dirty="0"/>
          </a:p>
          <a:p>
            <a:pPr marL="114300" indent="0">
              <a:buNone/>
            </a:pPr>
            <a:r>
              <a:rPr lang="en-US" dirty="0" err="1"/>
              <a:t>Evidencia</a:t>
            </a:r>
            <a:r>
              <a:rPr lang="en-US" dirty="0"/>
              <a:t> de </a:t>
            </a:r>
            <a:r>
              <a:rPr lang="en-US" dirty="0" err="1"/>
              <a:t>falta</a:t>
            </a:r>
            <a:r>
              <a:rPr lang="en-US" dirty="0"/>
              <a:t> de compromiso </a:t>
            </a:r>
            <a:r>
              <a:rPr lang="en-US" dirty="0" err="1"/>
              <a:t>conductual</a:t>
            </a:r>
            <a:r>
              <a:rPr lang="en-US" dirty="0"/>
              <a:t> (PISA):  </a:t>
            </a:r>
          </a:p>
          <a:p>
            <a:pPr lvl="1"/>
            <a:r>
              <a:rPr lang="en-US" dirty="0"/>
              <a:t>1 de </a:t>
            </a:r>
            <a:r>
              <a:rPr lang="en-US" dirty="0" err="1"/>
              <a:t>cada</a:t>
            </a:r>
            <a:r>
              <a:rPr lang="en-US" dirty="0"/>
              <a:t> 3 estudiantes </a:t>
            </a:r>
            <a:r>
              <a:rPr lang="en-US" dirty="0" err="1"/>
              <a:t>llegó</a:t>
            </a:r>
            <a:r>
              <a:rPr lang="en-US" dirty="0"/>
              <a:t> </a:t>
            </a:r>
            <a:r>
              <a:rPr lang="en-US" dirty="0" err="1"/>
              <a:t>tarde</a:t>
            </a:r>
            <a:r>
              <a:rPr lang="en-US" dirty="0"/>
              <a:t> al </a:t>
            </a:r>
            <a:r>
              <a:rPr lang="en-US" dirty="0" err="1"/>
              <a:t>colegio</a:t>
            </a:r>
            <a:r>
              <a:rPr lang="en-US" dirty="0"/>
              <a:t>  </a:t>
            </a:r>
            <a:r>
              <a:rPr lang="en-US" dirty="0" err="1"/>
              <a:t>durante</a:t>
            </a:r>
            <a:r>
              <a:rPr lang="en-US" dirty="0"/>
              <a:t> las dos </a:t>
            </a:r>
            <a:r>
              <a:rPr lang="en-US" dirty="0" err="1"/>
              <a:t>últimas</a:t>
            </a:r>
            <a:r>
              <a:rPr lang="en-US" dirty="0"/>
              <a:t> </a:t>
            </a:r>
            <a:r>
              <a:rPr lang="en-US" dirty="0" err="1"/>
              <a:t>semanas</a:t>
            </a:r>
            <a:endParaRPr lang="en-US" dirty="0"/>
          </a:p>
          <a:p>
            <a:pPr lvl="1"/>
            <a:r>
              <a:rPr lang="en-US" dirty="0" err="1"/>
              <a:t>Más</a:t>
            </a:r>
            <a:r>
              <a:rPr lang="en-US" dirty="0"/>
              <a:t> de 1 </a:t>
            </a:r>
            <a:r>
              <a:rPr lang="en-US" dirty="0" err="1"/>
              <a:t>sobre</a:t>
            </a:r>
            <a:r>
              <a:rPr lang="en-US" dirty="0"/>
              <a:t> 4 estudiantes se </a:t>
            </a:r>
            <a:r>
              <a:rPr lang="en-US" dirty="0" err="1"/>
              <a:t>escapó</a:t>
            </a:r>
            <a:r>
              <a:rPr lang="en-US" dirty="0"/>
              <a:t> de </a:t>
            </a:r>
            <a:r>
              <a:rPr lang="en-US" dirty="0" err="1"/>
              <a:t>clases</a:t>
            </a:r>
            <a:r>
              <a:rPr lang="en-US" dirty="0"/>
              <a:t> al menos un </a:t>
            </a:r>
            <a:r>
              <a:rPr lang="en-US" dirty="0" err="1"/>
              <a:t>día</a:t>
            </a:r>
            <a:r>
              <a:rPr lang="en-US" dirty="0"/>
              <a:t> </a:t>
            </a:r>
            <a:r>
              <a:rPr lang="en-US" dirty="0" err="1"/>
              <a:t>durante</a:t>
            </a:r>
            <a:r>
              <a:rPr lang="en-US" dirty="0"/>
              <a:t> las dos </a:t>
            </a:r>
            <a:r>
              <a:rPr lang="en-US" dirty="0" err="1"/>
              <a:t>últimas</a:t>
            </a:r>
            <a:r>
              <a:rPr lang="en-US" dirty="0"/>
              <a:t> </a:t>
            </a:r>
            <a:r>
              <a:rPr lang="en-US" dirty="0" err="1"/>
              <a:t>semanas</a:t>
            </a:r>
            <a:endParaRPr lang="en-US" dirty="0"/>
          </a:p>
          <a:p>
            <a:pPr marL="114300" indent="0">
              <a:buNone/>
            </a:pPr>
            <a:r>
              <a:rPr lang="en-US" dirty="0" err="1"/>
              <a:t>Consecuencias</a:t>
            </a:r>
            <a:r>
              <a:rPr lang="en-US" dirty="0"/>
              <a:t> de </a:t>
            </a:r>
            <a:r>
              <a:rPr lang="en-US" dirty="0" err="1"/>
              <a:t>falta</a:t>
            </a:r>
            <a:r>
              <a:rPr lang="en-US" dirty="0"/>
              <a:t> de compromiso </a:t>
            </a:r>
            <a:r>
              <a:rPr lang="en-US" dirty="0" err="1"/>
              <a:t>conductual</a:t>
            </a:r>
            <a:r>
              <a:rPr lang="en-US" dirty="0"/>
              <a:t> </a:t>
            </a:r>
          </a:p>
          <a:p>
            <a:pPr lvl="1"/>
            <a:r>
              <a:rPr lang="en-US" dirty="0" err="1"/>
              <a:t>Llegar</a:t>
            </a:r>
            <a:r>
              <a:rPr lang="en-US" dirty="0"/>
              <a:t> </a:t>
            </a:r>
            <a:r>
              <a:rPr lang="en-US" dirty="0" err="1"/>
              <a:t>tarde</a:t>
            </a:r>
            <a:r>
              <a:rPr lang="en-US" dirty="0"/>
              <a:t> </a:t>
            </a:r>
            <a:r>
              <a:rPr lang="en-US" dirty="0" err="1"/>
              <a:t>predice</a:t>
            </a:r>
            <a:r>
              <a:rPr lang="en-US" dirty="0"/>
              <a:t> 27 </a:t>
            </a:r>
            <a:r>
              <a:rPr lang="en-US" dirty="0" err="1"/>
              <a:t>puntos</a:t>
            </a:r>
            <a:r>
              <a:rPr lang="en-US" dirty="0"/>
              <a:t> menos en los test de </a:t>
            </a:r>
            <a:r>
              <a:rPr lang="en-US" dirty="0" err="1"/>
              <a:t>matemáticas</a:t>
            </a:r>
            <a:endParaRPr lang="en-US" dirty="0"/>
          </a:p>
          <a:p>
            <a:pPr lvl="1"/>
            <a:r>
              <a:rPr lang="en-US" dirty="0" err="1"/>
              <a:t>Escaparse</a:t>
            </a:r>
            <a:r>
              <a:rPr lang="en-US" dirty="0"/>
              <a:t> de </a:t>
            </a:r>
            <a:r>
              <a:rPr lang="en-US" dirty="0" err="1"/>
              <a:t>clases</a:t>
            </a:r>
            <a:r>
              <a:rPr lang="en-US" dirty="0"/>
              <a:t>  </a:t>
            </a:r>
            <a:r>
              <a:rPr lang="en-US" dirty="0" err="1"/>
              <a:t>predice</a:t>
            </a:r>
            <a:r>
              <a:rPr lang="en-US" dirty="0"/>
              <a:t> 37 </a:t>
            </a:r>
            <a:r>
              <a:rPr lang="en-US" dirty="0" err="1"/>
              <a:t>puntos</a:t>
            </a:r>
            <a:r>
              <a:rPr lang="en-US" dirty="0"/>
              <a:t> menos en los test de </a:t>
            </a:r>
            <a:r>
              <a:rPr lang="en-US" dirty="0" err="1"/>
              <a:t>matemáticas</a:t>
            </a:r>
            <a:r>
              <a:rPr lang="en-US" dirty="0"/>
              <a:t>, o un </a:t>
            </a:r>
            <a:r>
              <a:rPr lang="en-US" dirty="0" err="1"/>
              <a:t>año</a:t>
            </a:r>
            <a:r>
              <a:rPr lang="en-US" dirty="0"/>
              <a:t> menos de </a:t>
            </a:r>
            <a:r>
              <a:rPr lang="en-US" dirty="0" err="1"/>
              <a:t>escolaridad</a:t>
            </a:r>
            <a:endParaRPr lang="en-US" dirty="0"/>
          </a:p>
          <a:p>
            <a:pPr marL="0" indent="0">
              <a:buNone/>
            </a:pPr>
            <a:r>
              <a:rPr lang="en-US" sz="1100" b="1" dirty="0"/>
              <a:t>Datos PISA - Chile</a:t>
            </a:r>
          </a:p>
          <a:p>
            <a:r>
              <a:rPr lang="en-US" sz="1200" dirty="0" err="1"/>
              <a:t>Altas</a:t>
            </a:r>
            <a:r>
              <a:rPr lang="en-US" sz="1200" dirty="0"/>
              <a:t> </a:t>
            </a:r>
            <a:r>
              <a:rPr lang="en-US" sz="1200" dirty="0" err="1"/>
              <a:t>tasas</a:t>
            </a:r>
            <a:r>
              <a:rPr lang="en-US" sz="1200" dirty="0"/>
              <a:t> de estudiantes que </a:t>
            </a:r>
            <a:r>
              <a:rPr lang="en-US" sz="1200" dirty="0" err="1"/>
              <a:t>llegan</a:t>
            </a:r>
            <a:r>
              <a:rPr lang="en-US" sz="1200" dirty="0"/>
              <a:t> </a:t>
            </a:r>
            <a:r>
              <a:rPr lang="en-US" sz="1200" dirty="0" err="1"/>
              <a:t>tarde</a:t>
            </a:r>
            <a:r>
              <a:rPr lang="en-US" sz="1200" dirty="0"/>
              <a:t> al </a:t>
            </a:r>
            <a:r>
              <a:rPr lang="en-US" sz="1200" dirty="0" err="1"/>
              <a:t>colegio</a:t>
            </a:r>
            <a:r>
              <a:rPr lang="en-US" sz="1200" dirty="0"/>
              <a:t> (</a:t>
            </a:r>
            <a:r>
              <a:rPr lang="en-US" sz="1200" dirty="0" err="1"/>
              <a:t>sobre</a:t>
            </a:r>
            <a:r>
              <a:rPr lang="en-US" sz="1200" dirty="0"/>
              <a:t> 50% de los estudiantes); solo </a:t>
            </a:r>
            <a:r>
              <a:rPr lang="en-US" sz="1200" dirty="0" err="1"/>
              <a:t>siete</a:t>
            </a:r>
            <a:r>
              <a:rPr lang="en-US" sz="1200" dirty="0"/>
              <a:t> </a:t>
            </a:r>
            <a:r>
              <a:rPr lang="en-US" sz="1200" dirty="0" err="1"/>
              <a:t>países</a:t>
            </a:r>
            <a:r>
              <a:rPr lang="en-US" sz="1200" dirty="0"/>
              <a:t> </a:t>
            </a:r>
            <a:r>
              <a:rPr lang="en-US" sz="1200" dirty="0" err="1"/>
              <a:t>reportan</a:t>
            </a:r>
            <a:r>
              <a:rPr lang="en-US" sz="1200" dirty="0"/>
              <a:t> </a:t>
            </a:r>
            <a:r>
              <a:rPr lang="en-US" sz="1200" dirty="0" err="1"/>
              <a:t>niveles</a:t>
            </a:r>
            <a:r>
              <a:rPr lang="en-US" sz="1200" dirty="0"/>
              <a:t> </a:t>
            </a:r>
            <a:r>
              <a:rPr lang="en-US" sz="1200" dirty="0" err="1"/>
              <a:t>más</a:t>
            </a:r>
            <a:r>
              <a:rPr lang="en-US" sz="1200" dirty="0"/>
              <a:t> altos</a:t>
            </a:r>
          </a:p>
          <a:p>
            <a:r>
              <a:rPr lang="en-US" sz="1200" dirty="0" err="1"/>
              <a:t>Ligeramente</a:t>
            </a:r>
            <a:r>
              <a:rPr lang="en-US" sz="1200" dirty="0"/>
              <a:t> </a:t>
            </a:r>
            <a:r>
              <a:rPr lang="en-US" sz="1200" dirty="0" err="1"/>
              <a:t>por</a:t>
            </a:r>
            <a:r>
              <a:rPr lang="en-US" sz="1200" dirty="0"/>
              <a:t> </a:t>
            </a:r>
            <a:r>
              <a:rPr lang="en-US" sz="1200" dirty="0" err="1"/>
              <a:t>encima</a:t>
            </a:r>
            <a:r>
              <a:rPr lang="en-US" sz="1200" dirty="0"/>
              <a:t> del </a:t>
            </a:r>
            <a:r>
              <a:rPr lang="en-US" sz="1200" dirty="0" err="1"/>
              <a:t>promedio</a:t>
            </a:r>
            <a:r>
              <a:rPr lang="en-US" sz="1200" dirty="0"/>
              <a:t> en el </a:t>
            </a:r>
            <a:r>
              <a:rPr lang="en-US" sz="1200" dirty="0" err="1"/>
              <a:t>informe</a:t>
            </a:r>
            <a:r>
              <a:rPr lang="en-US" sz="1200" dirty="0"/>
              <a:t> de los estudiantes que se </a:t>
            </a:r>
            <a:r>
              <a:rPr lang="en-US" sz="1200" dirty="0" err="1"/>
              <a:t>escapan</a:t>
            </a:r>
            <a:r>
              <a:rPr lang="en-US" sz="1200" dirty="0"/>
              <a:t> del </a:t>
            </a:r>
            <a:r>
              <a:rPr lang="en-US" sz="1200" dirty="0" err="1"/>
              <a:t>colegio</a:t>
            </a:r>
            <a:r>
              <a:rPr lang="en-US" sz="1200" dirty="0"/>
              <a:t> (20%) </a:t>
            </a:r>
          </a:p>
          <a:p>
            <a:endParaRPr lang="es-ES_tradnl" dirty="0"/>
          </a:p>
        </p:txBody>
      </p:sp>
      <p:sp>
        <p:nvSpPr>
          <p:cNvPr id="4" name="Marcador de número de diapositiva 3"/>
          <p:cNvSpPr>
            <a:spLocks noGrp="1"/>
          </p:cNvSpPr>
          <p:nvPr>
            <p:ph type="sldNum" sz="quarter" idx="10"/>
          </p:nvPr>
        </p:nvSpPr>
        <p:spPr/>
        <p:txBody>
          <a:bodyPr/>
          <a:lstStyle/>
          <a:p>
            <a:fld id="{44C64815-1E59-A94C-9382-E45389D419F9}" type="slidenum">
              <a:rPr lang="es-ES_tradnl" smtClean="0"/>
              <a:pPr/>
              <a:t>7</a:t>
            </a:fld>
            <a:endParaRPr lang="es-ES_tradnl"/>
          </a:p>
        </p:txBody>
      </p:sp>
    </p:spTree>
    <p:extLst>
      <p:ext uri="{BB962C8B-B14F-4D97-AF65-F5344CB8AC3E}">
        <p14:creationId xmlns:p14="http://schemas.microsoft.com/office/powerpoint/2010/main" val="138168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eaLnBrk="1" hangingPunct="1">
              <a:defRPr/>
            </a:pPr>
            <a:r>
              <a:rPr lang="es-CL" altLang="es-CL" sz="1200" dirty="0">
                <a:solidFill>
                  <a:srgbClr val="003DAB"/>
                </a:solidFill>
              </a:rPr>
              <a:t>Instrumentos validados de evaluaci</a:t>
            </a:r>
            <a:r>
              <a:rPr lang="es-ES" altLang="es-CL" sz="1200" dirty="0" err="1">
                <a:solidFill>
                  <a:srgbClr val="003DAB"/>
                </a:solidFill>
              </a:rPr>
              <a:t>ón</a:t>
            </a:r>
            <a:r>
              <a:rPr lang="es-ES" altLang="es-CL" sz="1200" dirty="0">
                <a:solidFill>
                  <a:srgbClr val="003DAB"/>
                </a:solidFill>
              </a:rPr>
              <a:t> de compromiso escolar y factores contextuales</a:t>
            </a:r>
            <a:r>
              <a:rPr lang="es-CL" altLang="es-CL" sz="1200" dirty="0">
                <a:solidFill>
                  <a:srgbClr val="003DAB"/>
                </a:solidFill>
              </a:rPr>
              <a:t> a disposición de los establecimientos educacionales del país (con conexión a Internet) mediante m</a:t>
            </a:r>
            <a:r>
              <a:rPr lang="es-ES" altLang="es-CL" sz="1200" dirty="0" err="1">
                <a:solidFill>
                  <a:srgbClr val="003DAB"/>
                </a:solidFill>
              </a:rPr>
              <a:t>ódulos</a:t>
            </a:r>
            <a:r>
              <a:rPr lang="es-ES" altLang="es-CL" sz="1200" dirty="0">
                <a:solidFill>
                  <a:srgbClr val="003DAB"/>
                </a:solidFill>
              </a:rPr>
              <a:t> de cuestionarios online.</a:t>
            </a:r>
            <a:endParaRPr lang="es-CL" altLang="es-CL" sz="1200" dirty="0">
              <a:solidFill>
                <a:srgbClr val="003DAB"/>
              </a:solidFill>
            </a:endParaRPr>
          </a:p>
          <a:p>
            <a:pPr eaLnBrk="1" hangingPunct="1">
              <a:defRPr/>
            </a:pPr>
            <a:r>
              <a:rPr lang="es-CL" altLang="es-CL" sz="1200" dirty="0">
                <a:solidFill>
                  <a:srgbClr val="003DAB"/>
                </a:solidFill>
              </a:rPr>
              <a:t>Análisis automatizado de la información, permitiendo la emisión de reportes de información individual y agregada. (Evaluaciones diagn</a:t>
            </a:r>
            <a:r>
              <a:rPr lang="es-ES" altLang="es-CL" sz="1200" dirty="0" err="1">
                <a:solidFill>
                  <a:srgbClr val="003DAB"/>
                </a:solidFill>
              </a:rPr>
              <a:t>ósticas</a:t>
            </a:r>
            <a:r>
              <a:rPr lang="es-ES" altLang="es-CL" sz="1200" dirty="0">
                <a:solidFill>
                  <a:srgbClr val="003DAB"/>
                </a:solidFill>
              </a:rPr>
              <a:t>, seguimientos longitudinales, evaluaciones de impacto)</a:t>
            </a:r>
            <a:endParaRPr lang="es-CL" altLang="es-CL" sz="1200" dirty="0">
              <a:solidFill>
                <a:srgbClr val="003DAB"/>
              </a:solidFill>
            </a:endParaRPr>
          </a:p>
          <a:p>
            <a:pPr eaLnBrk="1" hangingPunct="1">
              <a:defRPr/>
            </a:pPr>
            <a:r>
              <a:rPr lang="es-ES" altLang="es-CL" sz="1200" dirty="0">
                <a:solidFill>
                  <a:srgbClr val="003DAB"/>
                </a:solidFill>
              </a:rPr>
              <a:t>Módulo de apoyo complementario pedagógico online para la promoción del compromiso escolar, retención escolar y trayectorias educativas significativas.</a:t>
            </a:r>
            <a:endParaRPr lang="es-CL" altLang="es-CL" sz="1200" dirty="0">
              <a:solidFill>
                <a:srgbClr val="003DAB"/>
              </a:solidFill>
            </a:endParaRPr>
          </a:p>
          <a:p>
            <a:endParaRPr lang="es-ES_tradnl" dirty="0"/>
          </a:p>
        </p:txBody>
      </p:sp>
      <p:sp>
        <p:nvSpPr>
          <p:cNvPr id="4" name="Marcador de número de diapositiva 3"/>
          <p:cNvSpPr>
            <a:spLocks noGrp="1"/>
          </p:cNvSpPr>
          <p:nvPr>
            <p:ph type="sldNum" sz="quarter" idx="10"/>
          </p:nvPr>
        </p:nvSpPr>
        <p:spPr/>
        <p:txBody>
          <a:bodyPr/>
          <a:lstStyle/>
          <a:p>
            <a:fld id="{44C64815-1E59-A94C-9382-E45389D419F9}" type="slidenum">
              <a:rPr lang="es-ES_tradnl" smtClean="0"/>
              <a:pPr/>
              <a:t>8</a:t>
            </a:fld>
            <a:endParaRPr lang="es-ES_tradnl"/>
          </a:p>
        </p:txBody>
      </p:sp>
    </p:spTree>
    <p:extLst>
      <p:ext uri="{BB962C8B-B14F-4D97-AF65-F5344CB8AC3E}">
        <p14:creationId xmlns:p14="http://schemas.microsoft.com/office/powerpoint/2010/main" val="33521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44C64815-1E59-A94C-9382-E45389D419F9}" type="slidenum">
              <a:rPr lang="es-ES_tradnl" smtClean="0"/>
              <a:pPr/>
              <a:t>11</a:t>
            </a:fld>
            <a:endParaRPr lang="es-ES_tradnl"/>
          </a:p>
        </p:txBody>
      </p:sp>
    </p:spTree>
    <p:extLst>
      <p:ext uri="{BB962C8B-B14F-4D97-AF65-F5344CB8AC3E}">
        <p14:creationId xmlns:p14="http://schemas.microsoft.com/office/powerpoint/2010/main" val="297599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163608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1575891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46632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Marcador de texto 2"/>
          <p:cNvSpPr>
            <a:spLocks noGrp="1"/>
          </p:cNvSpPr>
          <p:nvPr>
            <p:ph idx="1" hasCustomPrompt="1"/>
          </p:nvPr>
        </p:nvSpPr>
        <p:spPr>
          <a:xfrm>
            <a:off x="541867" y="2773681"/>
            <a:ext cx="5378027" cy="3375161"/>
          </a:xfrm>
          <a:prstGeom prst="rect">
            <a:avLst/>
          </a:prstGeom>
        </p:spPr>
        <p:txBody>
          <a:bodyPr vert="horz" lIns="91440" tIns="45720" rIns="91440" bIns="45720" rtlCol="0">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sz="1500" baseline="0">
                <a:solidFill>
                  <a:schemeClr val="tx1">
                    <a:lumMod val="75000"/>
                    <a:lumOff val="25000"/>
                  </a:schemeClr>
                </a:solidFill>
                <a:latin typeface="Verdana"/>
                <a:cs typeface="Verdana"/>
              </a:defRPr>
            </a:lvl1pPr>
            <a:lvl2pPr>
              <a:defRPr sz="1800">
                <a:solidFill>
                  <a:schemeClr val="bg1"/>
                </a:solidFill>
                <a:latin typeface="gobCL"/>
                <a:cs typeface="gobCL"/>
              </a:defRPr>
            </a:lvl2pPr>
            <a:lvl3pPr>
              <a:defRPr sz="1800">
                <a:solidFill>
                  <a:schemeClr val="bg1"/>
                </a:solidFill>
                <a:latin typeface="gobCL"/>
                <a:cs typeface="gobCL"/>
              </a:defRPr>
            </a:lvl3pPr>
          </a:lstStyle>
          <a:p>
            <a:pPr lvl="0"/>
            <a:r>
              <a:rPr lang="es-ES_tradnl" dirty="0"/>
              <a:t>Contenido de la </a:t>
            </a:r>
            <a:r>
              <a:rPr lang="es-ES_tradnl" dirty="0" err="1"/>
              <a:t>slide</a:t>
            </a:r>
            <a:r>
              <a:rPr lang="es-ES_tradnl" dirty="0"/>
              <a:t> en una columna de texto. </a:t>
            </a:r>
            <a:r>
              <a:rPr lang="es-ES_tradnl" dirty="0" err="1"/>
              <a:t>Verdana</a:t>
            </a:r>
            <a:r>
              <a:rPr lang="es-ES_tradnl" dirty="0"/>
              <a:t> 15pt.</a:t>
            </a:r>
          </a:p>
          <a:p>
            <a:pPr lvl="0"/>
            <a:endParaRPr lang="es-ES_tradnl" dirty="0"/>
          </a:p>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s-ES_tradnl" dirty="0"/>
              <a:t>Texto texto texto texto texto texto texto texto texto texto texto texto texto texto texto texto texto texto texto texto texto texto texto texto texto texto texto texto texto texto texto texto texto texto texto texto texto texto texto texto texto texto texto texto texto texto. </a:t>
            </a:r>
          </a:p>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s-ES_tradnl" dirty="0"/>
              <a:t>  </a:t>
            </a:r>
          </a:p>
        </p:txBody>
      </p:sp>
      <p:sp>
        <p:nvSpPr>
          <p:cNvPr id="12" name="Marcador de contenido 12"/>
          <p:cNvSpPr>
            <a:spLocks noGrp="1"/>
          </p:cNvSpPr>
          <p:nvPr>
            <p:ph sz="quarter" idx="12" hasCustomPrompt="1"/>
          </p:nvPr>
        </p:nvSpPr>
        <p:spPr>
          <a:xfrm>
            <a:off x="541867" y="1066802"/>
            <a:ext cx="11108267" cy="747580"/>
          </a:xfrm>
          <a:prstGeom prst="rect">
            <a:avLst/>
          </a:prstGeom>
        </p:spPr>
        <p:txBody>
          <a:bodyPr vert="horz"/>
          <a:lstStyle>
            <a:lvl1pPr marL="0" marR="0" indent="0" algn="l" defTabSz="457189" rtl="0" eaLnBrk="1" fontAlgn="auto" latinLnBrk="0" hangingPunct="1">
              <a:lnSpc>
                <a:spcPct val="100000"/>
              </a:lnSpc>
              <a:spcBef>
                <a:spcPct val="20000"/>
              </a:spcBef>
              <a:spcAft>
                <a:spcPts val="0"/>
              </a:spcAft>
              <a:buClrTx/>
              <a:buSzTx/>
              <a:buFont typeface="Arial"/>
              <a:buNone/>
              <a:tabLst/>
              <a:defRPr sz="2000" b="1" i="0" spc="0">
                <a:solidFill>
                  <a:schemeClr val="accent1"/>
                </a:solidFill>
                <a:latin typeface="Verdana"/>
              </a:defRPr>
            </a:lvl1pPr>
          </a:lstStyle>
          <a:p>
            <a:pPr lvl="0"/>
            <a:r>
              <a:rPr lang="es-ES" dirty="0"/>
              <a:t>Titulo del capítulo/tema de la </a:t>
            </a:r>
            <a:r>
              <a:rPr lang="es-ES" dirty="0" err="1"/>
              <a:t>diapo</a:t>
            </a:r>
            <a:r>
              <a:rPr lang="es-ES" dirty="0"/>
              <a:t>. en máx. dos líneas. </a:t>
            </a:r>
            <a:r>
              <a:rPr lang="es-ES" dirty="0" err="1"/>
              <a:t>Verdana</a:t>
            </a:r>
            <a:r>
              <a:rPr lang="es-ES" dirty="0"/>
              <a:t> Negrita 20pt:</a:t>
            </a:r>
          </a:p>
          <a:p>
            <a:pPr lvl="0"/>
            <a:endParaRPr lang="es-ES" dirty="0"/>
          </a:p>
        </p:txBody>
      </p:sp>
      <p:sp>
        <p:nvSpPr>
          <p:cNvPr id="13" name="Marcador de contenido 12"/>
          <p:cNvSpPr>
            <a:spLocks noGrp="1"/>
          </p:cNvSpPr>
          <p:nvPr>
            <p:ph sz="quarter" idx="13" hasCustomPrompt="1"/>
          </p:nvPr>
        </p:nvSpPr>
        <p:spPr>
          <a:xfrm>
            <a:off x="541867" y="1966784"/>
            <a:ext cx="11108267" cy="380179"/>
          </a:xfrm>
          <a:prstGeom prst="rect">
            <a:avLst/>
          </a:prstGeom>
        </p:spPr>
        <p:txBody>
          <a:bodyPr vert="horz"/>
          <a:lstStyle>
            <a:lvl1pPr marL="0" marR="0" indent="0" algn="l" defTabSz="457189" rtl="0" eaLnBrk="1" fontAlgn="auto" latinLnBrk="0" hangingPunct="1">
              <a:lnSpc>
                <a:spcPct val="100000"/>
              </a:lnSpc>
              <a:spcBef>
                <a:spcPct val="20000"/>
              </a:spcBef>
              <a:spcAft>
                <a:spcPts val="0"/>
              </a:spcAft>
              <a:buClrTx/>
              <a:buSzTx/>
              <a:buFont typeface="Arial"/>
              <a:buNone/>
              <a:tabLst/>
              <a:defRPr sz="1800" b="0" i="0" spc="0">
                <a:solidFill>
                  <a:schemeClr val="accent1"/>
                </a:solidFill>
                <a:latin typeface="Verdana"/>
              </a:defRPr>
            </a:lvl1pPr>
          </a:lstStyle>
          <a:p>
            <a:pPr lvl="0"/>
            <a:r>
              <a:rPr lang="es-ES" dirty="0"/>
              <a:t>(Línea adicional) Subtema </a:t>
            </a:r>
            <a:r>
              <a:rPr lang="es-ES" dirty="0" err="1"/>
              <a:t>Verdana</a:t>
            </a:r>
            <a:r>
              <a:rPr lang="es-ES" dirty="0"/>
              <a:t> 18pt</a:t>
            </a:r>
          </a:p>
          <a:p>
            <a:pPr lvl="0"/>
            <a:endParaRPr lang="es-ES" dirty="0"/>
          </a:p>
        </p:txBody>
      </p:sp>
      <p:sp>
        <p:nvSpPr>
          <p:cNvPr id="15" name="Marcador de texto 2"/>
          <p:cNvSpPr>
            <a:spLocks noGrp="1"/>
          </p:cNvSpPr>
          <p:nvPr>
            <p:ph idx="14" hasCustomPrompt="1"/>
          </p:nvPr>
        </p:nvSpPr>
        <p:spPr>
          <a:xfrm>
            <a:off x="6272107" y="2773681"/>
            <a:ext cx="5378027" cy="3375161"/>
          </a:xfrm>
          <a:prstGeom prst="rect">
            <a:avLst/>
          </a:prstGeom>
        </p:spPr>
        <p:txBody>
          <a:bodyPr vert="horz" lIns="91440" tIns="45720" rIns="91440" bIns="45720" rtlCol="0">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sz="1500" baseline="0">
                <a:solidFill>
                  <a:schemeClr val="tx1">
                    <a:lumMod val="75000"/>
                    <a:lumOff val="25000"/>
                  </a:schemeClr>
                </a:solidFill>
                <a:latin typeface="Verdana"/>
                <a:cs typeface="Verdana"/>
              </a:defRPr>
            </a:lvl1pPr>
            <a:lvl2pPr>
              <a:defRPr sz="1800">
                <a:solidFill>
                  <a:schemeClr val="bg1"/>
                </a:solidFill>
                <a:latin typeface="gobCL"/>
                <a:cs typeface="gobCL"/>
              </a:defRPr>
            </a:lvl2pPr>
            <a:lvl3pPr>
              <a:defRPr sz="1800">
                <a:solidFill>
                  <a:schemeClr val="bg1"/>
                </a:solidFill>
                <a:latin typeface="gobCL"/>
                <a:cs typeface="gobCL"/>
              </a:defRPr>
            </a:lvl3pPr>
          </a:lstStyle>
          <a:p>
            <a:pPr lvl="0"/>
            <a:r>
              <a:rPr lang="es-ES_tradnl" dirty="0"/>
              <a:t>Contenido de la </a:t>
            </a:r>
            <a:r>
              <a:rPr lang="es-ES_tradnl" dirty="0" err="1"/>
              <a:t>slide</a:t>
            </a:r>
            <a:r>
              <a:rPr lang="es-ES_tradnl" dirty="0"/>
              <a:t> en una columna de texto. </a:t>
            </a:r>
            <a:r>
              <a:rPr lang="es-ES_tradnl" dirty="0" err="1"/>
              <a:t>Verdana</a:t>
            </a:r>
            <a:r>
              <a:rPr lang="es-ES_tradnl" dirty="0"/>
              <a:t> 15pt.</a:t>
            </a:r>
          </a:p>
          <a:p>
            <a:pPr lvl="0"/>
            <a:endParaRPr lang="es-ES_tradnl" dirty="0"/>
          </a:p>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s-ES_tradnl" dirty="0"/>
              <a:t>Texto texto texto texto texto texto texto texto texto texto texto texto texto texto texto texto texto texto texto texto texto texto texto texto texto texto texto texto texto texto texto texto texto texto texto texto texto texto texto texto texto texto texto texto texto texto. </a:t>
            </a:r>
          </a:p>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s-ES_tradnl" dirty="0"/>
              <a:t>  </a:t>
            </a:r>
          </a:p>
        </p:txBody>
      </p:sp>
      <p:pic>
        <p:nvPicPr>
          <p:cNvPr id="8" name="Picture 13" descr="Complemento-Logo-Gobierno-160x14p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867" y="1"/>
            <a:ext cx="2065867" cy="135572"/>
          </a:xfrm>
          <a:prstGeom prst="rect">
            <a:avLst/>
          </a:prstGeom>
        </p:spPr>
      </p:pic>
    </p:spTree>
    <p:extLst>
      <p:ext uri="{BB962C8B-B14F-4D97-AF65-F5344CB8AC3E}">
        <p14:creationId xmlns:p14="http://schemas.microsoft.com/office/powerpoint/2010/main" val="286234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3752664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4122627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3634343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1612095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259686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167807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61412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FDE2D9C-E4F7-F745-864B-8DC415B695AA}" type="datetimeFigureOut">
              <a:rPr lang="es-ES_tradnl" smtClean="0"/>
              <a:pPr/>
              <a:t>17/05/2019</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50333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E2D9C-E4F7-F745-864B-8DC415B695AA}" type="datetimeFigureOut">
              <a:rPr lang="es-ES_tradnl" smtClean="0"/>
              <a:pPr/>
              <a:t>17/05/2019</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3A483-363C-9B42-8905-C596F8D6B797}" type="slidenum">
              <a:rPr lang="es-ES_tradnl" smtClean="0"/>
              <a:pPr/>
              <a:t>‹Nº›</a:t>
            </a:fld>
            <a:endParaRPr lang="es-ES_tradnl"/>
          </a:p>
        </p:txBody>
      </p:sp>
    </p:spTree>
    <p:extLst>
      <p:ext uri="{BB962C8B-B14F-4D97-AF65-F5344CB8AC3E}">
        <p14:creationId xmlns:p14="http://schemas.microsoft.com/office/powerpoint/2010/main" val="17235101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0.png"/><Relationship Id="rId7" Type="http://schemas.openxmlformats.org/officeDocument/2006/relationships/diagramQuickStyle" Target="../diagrams/quickStyle6.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1.jpeg"/><Relationship Id="rId4" Type="http://schemas.openxmlformats.org/officeDocument/2006/relationships/image" Target="../media/image3.tiff"/><Relationship Id="rId9" Type="http://schemas.microsoft.com/office/2007/relationships/diagramDrawing" Target="../diagrams/drawing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hyperlink" Target="http://www.seminariocompromisoescolar.cl/" TargetMode="External"/><Relationship Id="rId4" Type="http://schemas.openxmlformats.org/officeDocument/2006/relationships/hyperlink" Target="mailto:info@compromisoescolar.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mineduc.cl/2018/10/12/compromiso-escolar-y-trayectorias-educativas/" TargetMode="Externa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www.eduglobal.cl/2018/11/12/investigadores-chilenos-de-universidad-de-la-frontera-desarrollan-primera-plataforma-que-previene-la-desercion-escolar/" TargetMode="External"/><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www.uestatales.cl/cue/?q=node/5990"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www.eduglobal.cl/2018/11/12/investigadores-chilenos-de-universidad-de-la-frontera-desarrollan-primera-plataforma-que-previene-la-desercion-escolar/" TargetMode="External"/><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vcm.emol.com/3262/formacion/investigadores-desarrollan-plataforma-que-busca-prevenir-la-desercion-escolar-en-chile/" TargetMode="External"/><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www.tecnoeducacion.cl/2018/11/14/ufro-crea-primera-plataforma-tecnologica-que-previene-la-desercion-escolar/" TargetMode="External"/><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tiff"/><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tif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 xmlns:a16="http://schemas.microsoft.com/office/drawing/2014/main" id="{ECB47CDD-CBFA-46EE-AAB1-9E29D6F62DCA}"/>
              </a:ext>
            </a:extLst>
          </p:cNvPr>
          <p:cNvPicPr>
            <a:picLocks noChangeAspect="1"/>
          </p:cNvPicPr>
          <p:nvPr/>
        </p:nvPicPr>
        <p:blipFill>
          <a:blip r:embed="rId2"/>
          <a:stretch>
            <a:fillRect/>
          </a:stretch>
        </p:blipFill>
        <p:spPr>
          <a:xfrm>
            <a:off x="0" y="0"/>
            <a:ext cx="11176414" cy="6858000"/>
          </a:xfrm>
          <a:prstGeom prst="rect">
            <a:avLst/>
          </a:prstGeom>
        </p:spPr>
      </p:pic>
      <p:pic>
        <p:nvPicPr>
          <p:cNvPr id="6" name="Imagen 5"/>
          <p:cNvPicPr>
            <a:picLocks noChangeAspect="1"/>
          </p:cNvPicPr>
          <p:nvPr/>
        </p:nvPicPr>
        <p:blipFill>
          <a:blip r:embed="rId3"/>
          <a:stretch>
            <a:fillRect/>
          </a:stretch>
        </p:blipFill>
        <p:spPr>
          <a:xfrm>
            <a:off x="9672637" y="343898"/>
            <a:ext cx="2333397" cy="2005564"/>
          </a:xfrm>
          <a:prstGeom prst="rect">
            <a:avLst/>
          </a:prstGeom>
        </p:spPr>
      </p:pic>
      <p:sp>
        <p:nvSpPr>
          <p:cNvPr id="7" name="CuadroTexto 6">
            <a:extLst>
              <a:ext uri="{FF2B5EF4-FFF2-40B4-BE49-F238E27FC236}">
                <a16:creationId xmlns="" xmlns:a16="http://schemas.microsoft.com/office/drawing/2014/main" id="{ECF883DD-FAA9-48A1-B138-D26334120D3E}"/>
              </a:ext>
            </a:extLst>
          </p:cNvPr>
          <p:cNvSpPr txBox="1"/>
          <p:nvPr/>
        </p:nvSpPr>
        <p:spPr>
          <a:xfrm>
            <a:off x="5498215" y="2982573"/>
            <a:ext cx="4532297" cy="461665"/>
          </a:xfrm>
          <a:prstGeom prst="rect">
            <a:avLst/>
          </a:prstGeom>
          <a:noFill/>
          <a:ln>
            <a:solidFill>
              <a:schemeClr val="accent1">
                <a:lumMod val="50000"/>
              </a:schemeClr>
            </a:solidFill>
          </a:ln>
        </p:spPr>
        <p:txBody>
          <a:bodyPr wrap="square" rtlCol="0">
            <a:spAutoFit/>
          </a:bodyPr>
          <a:lstStyle/>
          <a:p>
            <a:r>
              <a:rPr lang="es-CL" sz="2400" dirty="0"/>
              <a:t>Un desafío para la educación</a:t>
            </a:r>
          </a:p>
        </p:txBody>
      </p:sp>
      <p:sp>
        <p:nvSpPr>
          <p:cNvPr id="8" name="CuadroTexto 7">
            <a:extLst>
              <a:ext uri="{FF2B5EF4-FFF2-40B4-BE49-F238E27FC236}">
                <a16:creationId xmlns="" xmlns:a16="http://schemas.microsoft.com/office/drawing/2014/main" id="{F9E29A0F-14FA-4869-8C32-C7B7772B4BCC}"/>
              </a:ext>
            </a:extLst>
          </p:cNvPr>
          <p:cNvSpPr txBox="1"/>
          <p:nvPr/>
        </p:nvSpPr>
        <p:spPr>
          <a:xfrm>
            <a:off x="5064026" y="3648300"/>
            <a:ext cx="5775309" cy="1077218"/>
          </a:xfrm>
          <a:prstGeom prst="rect">
            <a:avLst/>
          </a:prstGeom>
          <a:noFill/>
          <a:ln>
            <a:solidFill>
              <a:schemeClr val="accent1">
                <a:lumMod val="50000"/>
              </a:schemeClr>
            </a:solidFill>
          </a:ln>
        </p:spPr>
        <p:txBody>
          <a:bodyPr wrap="square" rtlCol="0">
            <a:spAutoFit/>
          </a:bodyPr>
          <a:lstStyle/>
          <a:p>
            <a:r>
              <a:rPr lang="es-CL" sz="3200" dirty="0"/>
              <a:t>Compromiso escolar y trayectoria educativa: La escuela desafiada</a:t>
            </a:r>
          </a:p>
        </p:txBody>
      </p:sp>
      <p:sp>
        <p:nvSpPr>
          <p:cNvPr id="9" name="CuadroTexto 8">
            <a:extLst>
              <a:ext uri="{FF2B5EF4-FFF2-40B4-BE49-F238E27FC236}">
                <a16:creationId xmlns="" xmlns:a16="http://schemas.microsoft.com/office/drawing/2014/main" id="{E5AA18B9-A04F-4DF3-A1C3-992DD1DE46DD}"/>
              </a:ext>
            </a:extLst>
          </p:cNvPr>
          <p:cNvSpPr txBox="1"/>
          <p:nvPr/>
        </p:nvSpPr>
        <p:spPr>
          <a:xfrm>
            <a:off x="5064026" y="4885381"/>
            <a:ext cx="5603860" cy="1200329"/>
          </a:xfrm>
          <a:prstGeom prst="rect">
            <a:avLst/>
          </a:prstGeom>
          <a:solidFill>
            <a:schemeClr val="bg1"/>
          </a:solidFill>
          <a:ln>
            <a:solidFill>
              <a:schemeClr val="bg1"/>
            </a:solidFill>
          </a:ln>
        </p:spPr>
        <p:txBody>
          <a:bodyPr wrap="square" rtlCol="0">
            <a:spAutoFit/>
          </a:bodyPr>
          <a:lstStyle/>
          <a:p>
            <a:r>
              <a:rPr lang="es-CL" dirty="0"/>
              <a:t>Investigadora responsable: </a:t>
            </a:r>
            <a:r>
              <a:rPr lang="es-CL" dirty="0" err="1"/>
              <a:t>Mahia</a:t>
            </a:r>
            <a:r>
              <a:rPr lang="es-CL" dirty="0"/>
              <a:t> </a:t>
            </a:r>
            <a:r>
              <a:rPr lang="es-CL" dirty="0" err="1"/>
              <a:t>Saracostti</a:t>
            </a:r>
            <a:endParaRPr lang="es-CL" dirty="0"/>
          </a:p>
          <a:p>
            <a:r>
              <a:rPr lang="es-CL" dirty="0"/>
              <a:t>Investigadoras-expositoras: Nicole Rosales y Belén Sotomayor</a:t>
            </a:r>
          </a:p>
          <a:p>
            <a:r>
              <a:rPr lang="es-CL" dirty="0"/>
              <a:t>Fecha: 30 de mayo</a:t>
            </a:r>
          </a:p>
        </p:txBody>
      </p:sp>
    </p:spTree>
    <p:extLst>
      <p:ext uri="{BB962C8B-B14F-4D97-AF65-F5344CB8AC3E}">
        <p14:creationId xmlns:p14="http://schemas.microsoft.com/office/powerpoint/2010/main" val="351149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a:extLst>
              <a:ext uri="{FF2B5EF4-FFF2-40B4-BE49-F238E27FC236}">
                <a16:creationId xmlns="" xmlns:a16="http://schemas.microsoft.com/office/drawing/2014/main" id="{99C63D7C-41D5-4EC5-A091-17795FD0B77C}"/>
              </a:ext>
            </a:extLst>
          </p:cNvPr>
          <p:cNvPicPr>
            <a:picLocks noChangeAspect="1"/>
          </p:cNvPicPr>
          <p:nvPr/>
        </p:nvPicPr>
        <p:blipFill>
          <a:blip r:embed="rId2"/>
          <a:stretch>
            <a:fillRect/>
          </a:stretch>
        </p:blipFill>
        <p:spPr>
          <a:xfrm>
            <a:off x="9775139" y="73245"/>
            <a:ext cx="2333397" cy="2005564"/>
          </a:xfrm>
          <a:prstGeom prst="rect">
            <a:avLst/>
          </a:prstGeom>
        </p:spPr>
      </p:pic>
      <p:sp>
        <p:nvSpPr>
          <p:cNvPr id="36" name="Title 1"/>
          <p:cNvSpPr>
            <a:spLocks noGrp="1"/>
          </p:cNvSpPr>
          <p:nvPr>
            <p:ph type="title"/>
          </p:nvPr>
        </p:nvSpPr>
        <p:spPr>
          <a:xfrm>
            <a:off x="816941" y="324866"/>
            <a:ext cx="9973282" cy="941226"/>
          </a:xfrm>
        </p:spPr>
        <p:style>
          <a:lnRef idx="0">
            <a:schemeClr val="accent1"/>
          </a:lnRef>
          <a:fillRef idx="3">
            <a:schemeClr val="accent1"/>
          </a:fillRef>
          <a:effectRef idx="3">
            <a:schemeClr val="accent1"/>
          </a:effectRef>
          <a:fontRef idx="minor">
            <a:schemeClr val="lt1"/>
          </a:fontRef>
        </p:style>
        <p:txBody>
          <a:bodyPr>
            <a:noAutofit/>
          </a:bodyPr>
          <a:lstStyle/>
          <a:p>
            <a:pPr algn="ctr"/>
            <a:r>
              <a:rPr lang="en-US" sz="2800" b="1" dirty="0" err="1">
                <a:latin typeface="+mn-lt"/>
              </a:rPr>
              <a:t>Estrategias</a:t>
            </a:r>
            <a:r>
              <a:rPr lang="en-US" sz="2800" b="1" dirty="0">
                <a:latin typeface="+mn-lt"/>
              </a:rPr>
              <a:t> </a:t>
            </a:r>
            <a:r>
              <a:rPr lang="en-US" sz="2800" b="1" dirty="0" err="1">
                <a:latin typeface="+mn-lt"/>
              </a:rPr>
              <a:t>genéricas</a:t>
            </a:r>
            <a:r>
              <a:rPr lang="en-US" sz="2800" b="1" dirty="0">
                <a:latin typeface="+mn-lt"/>
              </a:rPr>
              <a:t>: ¿Qu</a:t>
            </a:r>
            <a:r>
              <a:rPr lang="es-ES" sz="2800" b="1" dirty="0">
                <a:latin typeface="+mn-lt"/>
              </a:rPr>
              <a:t>é</a:t>
            </a:r>
            <a:r>
              <a:rPr lang="en-US" sz="2800" b="1" dirty="0">
                <a:latin typeface="+mn-lt"/>
              </a:rPr>
              <a:t> funciona de acuerdo a la literatura cient</a:t>
            </a:r>
            <a:r>
              <a:rPr lang="es-ES" sz="2800" b="1" dirty="0">
                <a:latin typeface="+mn-lt"/>
              </a:rPr>
              <a:t>ífica?</a:t>
            </a:r>
            <a:endParaRPr lang="en-US" sz="2800" b="1" dirty="0">
              <a:latin typeface="+mn-lt"/>
            </a:endParaRP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632598181"/>
              </p:ext>
            </p:extLst>
          </p:nvPr>
        </p:nvGraphicFramePr>
        <p:xfrm>
          <a:off x="-406400" y="-145144"/>
          <a:ext cx="12496799" cy="6892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28"/>
          <p:cNvGrpSpPr>
            <a:grpSpLocks noChangeAspect="1"/>
          </p:cNvGrpSpPr>
          <p:nvPr/>
        </p:nvGrpSpPr>
        <p:grpSpPr bwMode="auto">
          <a:xfrm flipH="1">
            <a:off x="1" y="4778745"/>
            <a:ext cx="12192000" cy="2079255"/>
            <a:chOff x="-900" y="4114"/>
            <a:chExt cx="7559" cy="1287"/>
          </a:xfrm>
        </p:grpSpPr>
        <p:sp>
          <p:nvSpPr>
            <p:cNvPr id="14" name="Freeform 33"/>
            <p:cNvSpPr>
              <a:spLocks/>
            </p:cNvSpPr>
            <p:nvPr/>
          </p:nvSpPr>
          <p:spPr bwMode="auto">
            <a:xfrm>
              <a:off x="-900" y="4640"/>
              <a:ext cx="7559" cy="761"/>
            </a:xfrm>
            <a:custGeom>
              <a:avLst/>
              <a:gdLst>
                <a:gd name="T0" fmla="*/ 0 w 3200"/>
                <a:gd name="T1" fmla="*/ 322 h 322"/>
                <a:gd name="T2" fmla="*/ 3200 w 3200"/>
                <a:gd name="T3" fmla="*/ 322 h 322"/>
                <a:gd name="T4" fmla="*/ 1600 w 3200"/>
                <a:gd name="T5" fmla="*/ 0 h 322"/>
                <a:gd name="T6" fmla="*/ 0 w 3200"/>
                <a:gd name="T7" fmla="*/ 322 h 322"/>
              </a:gdLst>
              <a:ahLst/>
              <a:cxnLst>
                <a:cxn ang="0">
                  <a:pos x="T0" y="T1"/>
                </a:cxn>
                <a:cxn ang="0">
                  <a:pos x="T2" y="T3"/>
                </a:cxn>
                <a:cxn ang="0">
                  <a:pos x="T4" y="T5"/>
                </a:cxn>
                <a:cxn ang="0">
                  <a:pos x="T6" y="T7"/>
                </a:cxn>
              </a:cxnLst>
              <a:rect l="0" t="0" r="r" b="b"/>
              <a:pathLst>
                <a:path w="3200" h="322">
                  <a:moveTo>
                    <a:pt x="0" y="322"/>
                  </a:moveTo>
                  <a:cubicBezTo>
                    <a:pt x="3200" y="322"/>
                    <a:pt x="3200" y="322"/>
                    <a:pt x="3200" y="322"/>
                  </a:cubicBezTo>
                  <a:cubicBezTo>
                    <a:pt x="3200" y="144"/>
                    <a:pt x="2484" y="0"/>
                    <a:pt x="1600" y="0"/>
                  </a:cubicBezTo>
                  <a:cubicBezTo>
                    <a:pt x="716" y="0"/>
                    <a:pt x="0" y="144"/>
                    <a:pt x="0" y="322"/>
                  </a:cubicBezTo>
                </a:path>
              </a:pathLst>
            </a:custGeom>
            <a:solidFill>
              <a:schemeClr val="accent3">
                <a:lumMod val="40000"/>
                <a:lumOff val="6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15" name="Rectangle 37"/>
            <p:cNvSpPr>
              <a:spLocks noChangeArrowheads="1"/>
            </p:cNvSpPr>
            <p:nvPr/>
          </p:nvSpPr>
          <p:spPr bwMode="auto">
            <a:xfrm>
              <a:off x="1333" y="4788"/>
              <a:ext cx="51" cy="297"/>
            </a:xfrm>
            <a:prstGeom prst="rect">
              <a:avLst/>
            </a:prstGeom>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16" name="Freeform 38"/>
            <p:cNvSpPr>
              <a:spLocks/>
            </p:cNvSpPr>
            <p:nvPr/>
          </p:nvSpPr>
          <p:spPr bwMode="auto">
            <a:xfrm>
              <a:off x="1136" y="4138"/>
              <a:ext cx="222" cy="754"/>
            </a:xfrm>
            <a:custGeom>
              <a:avLst/>
              <a:gdLst>
                <a:gd name="T0" fmla="*/ 0 w 94"/>
                <a:gd name="T1" fmla="*/ 224 h 319"/>
                <a:gd name="T2" fmla="*/ 94 w 94"/>
                <a:gd name="T3" fmla="*/ 319 h 319"/>
                <a:gd name="T4" fmla="*/ 94 w 94"/>
                <a:gd name="T5" fmla="*/ 0 h 319"/>
                <a:gd name="T6" fmla="*/ 0 w 94"/>
                <a:gd name="T7" fmla="*/ 224 h 319"/>
              </a:gdLst>
              <a:ahLst/>
              <a:cxnLst>
                <a:cxn ang="0">
                  <a:pos x="T0" y="T1"/>
                </a:cxn>
                <a:cxn ang="0">
                  <a:pos x="T2" y="T3"/>
                </a:cxn>
                <a:cxn ang="0">
                  <a:pos x="T4" y="T5"/>
                </a:cxn>
                <a:cxn ang="0">
                  <a:pos x="T6" y="T7"/>
                </a:cxn>
              </a:cxnLst>
              <a:rect l="0" t="0" r="r" b="b"/>
              <a:pathLst>
                <a:path w="94" h="319">
                  <a:moveTo>
                    <a:pt x="0" y="224"/>
                  </a:moveTo>
                  <a:cubicBezTo>
                    <a:pt x="0" y="276"/>
                    <a:pt x="42" y="319"/>
                    <a:pt x="94" y="319"/>
                  </a:cubicBezTo>
                  <a:cubicBezTo>
                    <a:pt x="94" y="0"/>
                    <a:pt x="94" y="0"/>
                    <a:pt x="94" y="0"/>
                  </a:cubicBezTo>
                  <a:cubicBezTo>
                    <a:pt x="94" y="0"/>
                    <a:pt x="0" y="172"/>
                    <a:pt x="0" y="224"/>
                  </a:cubicBezTo>
                </a:path>
              </a:pathLst>
            </a:custGeom>
            <a:solidFill>
              <a:schemeClr val="accent3">
                <a:lumMod val="40000"/>
                <a:lumOff val="6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17" name="Freeform 39"/>
            <p:cNvSpPr>
              <a:spLocks/>
            </p:cNvSpPr>
            <p:nvPr/>
          </p:nvSpPr>
          <p:spPr bwMode="auto">
            <a:xfrm>
              <a:off x="1358" y="4138"/>
              <a:ext cx="225" cy="754"/>
            </a:xfrm>
            <a:custGeom>
              <a:avLst/>
              <a:gdLst>
                <a:gd name="T0" fmla="*/ 95 w 95"/>
                <a:gd name="T1" fmla="*/ 224 h 319"/>
                <a:gd name="T2" fmla="*/ 0 w 95"/>
                <a:gd name="T3" fmla="*/ 0 h 319"/>
                <a:gd name="T4" fmla="*/ 0 w 95"/>
                <a:gd name="T5" fmla="*/ 319 h 319"/>
                <a:gd name="T6" fmla="*/ 95 w 95"/>
                <a:gd name="T7" fmla="*/ 224 h 319"/>
              </a:gdLst>
              <a:ahLst/>
              <a:cxnLst>
                <a:cxn ang="0">
                  <a:pos x="T0" y="T1"/>
                </a:cxn>
                <a:cxn ang="0">
                  <a:pos x="T2" y="T3"/>
                </a:cxn>
                <a:cxn ang="0">
                  <a:pos x="T4" y="T5"/>
                </a:cxn>
                <a:cxn ang="0">
                  <a:pos x="T6" y="T7"/>
                </a:cxn>
              </a:cxnLst>
              <a:rect l="0" t="0" r="r" b="b"/>
              <a:pathLst>
                <a:path w="95" h="319">
                  <a:moveTo>
                    <a:pt x="95" y="224"/>
                  </a:moveTo>
                  <a:cubicBezTo>
                    <a:pt x="95" y="172"/>
                    <a:pt x="0" y="0"/>
                    <a:pt x="0" y="0"/>
                  </a:cubicBezTo>
                  <a:cubicBezTo>
                    <a:pt x="0" y="319"/>
                    <a:pt x="0" y="319"/>
                    <a:pt x="0" y="319"/>
                  </a:cubicBezTo>
                  <a:cubicBezTo>
                    <a:pt x="53" y="319"/>
                    <a:pt x="95" y="276"/>
                    <a:pt x="95" y="224"/>
                  </a:cubicBezTo>
                </a:path>
              </a:pathLst>
            </a:custGeom>
            <a:solidFill>
              <a:schemeClr val="accent3">
                <a:lumMod val="60000"/>
                <a:lumOff val="4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18" name="Rectangle 40"/>
            <p:cNvSpPr>
              <a:spLocks noChangeArrowheads="1"/>
            </p:cNvSpPr>
            <p:nvPr/>
          </p:nvSpPr>
          <p:spPr bwMode="auto">
            <a:xfrm>
              <a:off x="5995" y="4861"/>
              <a:ext cx="60" cy="342"/>
            </a:xfrm>
            <a:prstGeom prst="rect">
              <a:avLst/>
            </a:prstGeom>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19" name="Freeform 41"/>
            <p:cNvSpPr>
              <a:spLocks/>
            </p:cNvSpPr>
            <p:nvPr/>
          </p:nvSpPr>
          <p:spPr bwMode="auto">
            <a:xfrm>
              <a:off x="5766" y="4114"/>
              <a:ext cx="258" cy="865"/>
            </a:xfrm>
            <a:custGeom>
              <a:avLst/>
              <a:gdLst>
                <a:gd name="T0" fmla="*/ 0 w 109"/>
                <a:gd name="T1" fmla="*/ 257 h 366"/>
                <a:gd name="T2" fmla="*/ 109 w 109"/>
                <a:gd name="T3" fmla="*/ 366 h 366"/>
                <a:gd name="T4" fmla="*/ 109 w 109"/>
                <a:gd name="T5" fmla="*/ 0 h 366"/>
                <a:gd name="T6" fmla="*/ 0 w 109"/>
                <a:gd name="T7" fmla="*/ 257 h 366"/>
              </a:gdLst>
              <a:ahLst/>
              <a:cxnLst>
                <a:cxn ang="0">
                  <a:pos x="T0" y="T1"/>
                </a:cxn>
                <a:cxn ang="0">
                  <a:pos x="T2" y="T3"/>
                </a:cxn>
                <a:cxn ang="0">
                  <a:pos x="T4" y="T5"/>
                </a:cxn>
                <a:cxn ang="0">
                  <a:pos x="T6" y="T7"/>
                </a:cxn>
              </a:cxnLst>
              <a:rect l="0" t="0" r="r" b="b"/>
              <a:pathLst>
                <a:path w="109" h="366">
                  <a:moveTo>
                    <a:pt x="0" y="257"/>
                  </a:moveTo>
                  <a:cubicBezTo>
                    <a:pt x="0" y="318"/>
                    <a:pt x="49" y="366"/>
                    <a:pt x="109" y="366"/>
                  </a:cubicBezTo>
                  <a:cubicBezTo>
                    <a:pt x="109" y="0"/>
                    <a:pt x="109" y="0"/>
                    <a:pt x="109" y="0"/>
                  </a:cubicBezTo>
                  <a:cubicBezTo>
                    <a:pt x="109" y="0"/>
                    <a:pt x="0" y="197"/>
                    <a:pt x="0" y="257"/>
                  </a:cubicBezTo>
                </a:path>
              </a:pathLst>
            </a:custGeom>
            <a:solidFill>
              <a:schemeClr val="accent3">
                <a:lumMod val="40000"/>
                <a:lumOff val="6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0" name="Freeform 42"/>
            <p:cNvSpPr>
              <a:spLocks/>
            </p:cNvSpPr>
            <p:nvPr/>
          </p:nvSpPr>
          <p:spPr bwMode="auto">
            <a:xfrm>
              <a:off x="6024" y="4114"/>
              <a:ext cx="257" cy="865"/>
            </a:xfrm>
            <a:custGeom>
              <a:avLst/>
              <a:gdLst>
                <a:gd name="T0" fmla="*/ 109 w 109"/>
                <a:gd name="T1" fmla="*/ 257 h 366"/>
                <a:gd name="T2" fmla="*/ 0 w 109"/>
                <a:gd name="T3" fmla="*/ 0 h 366"/>
                <a:gd name="T4" fmla="*/ 0 w 109"/>
                <a:gd name="T5" fmla="*/ 366 h 366"/>
                <a:gd name="T6" fmla="*/ 109 w 109"/>
                <a:gd name="T7" fmla="*/ 257 h 366"/>
              </a:gdLst>
              <a:ahLst/>
              <a:cxnLst>
                <a:cxn ang="0">
                  <a:pos x="T0" y="T1"/>
                </a:cxn>
                <a:cxn ang="0">
                  <a:pos x="T2" y="T3"/>
                </a:cxn>
                <a:cxn ang="0">
                  <a:pos x="T4" y="T5"/>
                </a:cxn>
                <a:cxn ang="0">
                  <a:pos x="T6" y="T7"/>
                </a:cxn>
              </a:cxnLst>
              <a:rect l="0" t="0" r="r" b="b"/>
              <a:pathLst>
                <a:path w="109" h="366">
                  <a:moveTo>
                    <a:pt x="109" y="257"/>
                  </a:moveTo>
                  <a:cubicBezTo>
                    <a:pt x="109" y="197"/>
                    <a:pt x="0" y="0"/>
                    <a:pt x="0" y="0"/>
                  </a:cubicBezTo>
                  <a:cubicBezTo>
                    <a:pt x="0" y="366"/>
                    <a:pt x="0" y="366"/>
                    <a:pt x="0" y="366"/>
                  </a:cubicBezTo>
                  <a:cubicBezTo>
                    <a:pt x="60" y="366"/>
                    <a:pt x="109" y="318"/>
                    <a:pt x="109" y="257"/>
                  </a:cubicBezTo>
                </a:path>
              </a:pathLst>
            </a:custGeom>
            <a:solidFill>
              <a:schemeClr val="accent3">
                <a:lumMod val="60000"/>
                <a:lumOff val="4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1" name="Rectangle 49"/>
            <p:cNvSpPr>
              <a:spLocks noChangeArrowheads="1"/>
            </p:cNvSpPr>
            <p:nvPr/>
          </p:nvSpPr>
          <p:spPr bwMode="auto">
            <a:xfrm>
              <a:off x="2994" y="4734"/>
              <a:ext cx="45" cy="257"/>
            </a:xfrm>
            <a:prstGeom prst="rect">
              <a:avLst/>
            </a:prstGeom>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2" name="Freeform 50"/>
            <p:cNvSpPr>
              <a:spLocks/>
            </p:cNvSpPr>
            <p:nvPr/>
          </p:nvSpPr>
          <p:spPr bwMode="auto">
            <a:xfrm>
              <a:off x="2824" y="4176"/>
              <a:ext cx="193" cy="648"/>
            </a:xfrm>
            <a:custGeom>
              <a:avLst/>
              <a:gdLst>
                <a:gd name="T0" fmla="*/ 0 w 82"/>
                <a:gd name="T1" fmla="*/ 193 h 274"/>
                <a:gd name="T2" fmla="*/ 82 w 82"/>
                <a:gd name="T3" fmla="*/ 274 h 274"/>
                <a:gd name="T4" fmla="*/ 82 w 82"/>
                <a:gd name="T5" fmla="*/ 0 h 274"/>
                <a:gd name="T6" fmla="*/ 0 w 82"/>
                <a:gd name="T7" fmla="*/ 193 h 274"/>
              </a:gdLst>
              <a:ahLst/>
              <a:cxnLst>
                <a:cxn ang="0">
                  <a:pos x="T0" y="T1"/>
                </a:cxn>
                <a:cxn ang="0">
                  <a:pos x="T2" y="T3"/>
                </a:cxn>
                <a:cxn ang="0">
                  <a:pos x="T4" y="T5"/>
                </a:cxn>
                <a:cxn ang="0">
                  <a:pos x="T6" y="T7"/>
                </a:cxn>
              </a:cxnLst>
              <a:rect l="0" t="0" r="r" b="b"/>
              <a:pathLst>
                <a:path w="82" h="274">
                  <a:moveTo>
                    <a:pt x="0" y="193"/>
                  </a:moveTo>
                  <a:cubicBezTo>
                    <a:pt x="0" y="238"/>
                    <a:pt x="37" y="274"/>
                    <a:pt x="82" y="274"/>
                  </a:cubicBezTo>
                  <a:cubicBezTo>
                    <a:pt x="82" y="0"/>
                    <a:pt x="82" y="0"/>
                    <a:pt x="82" y="0"/>
                  </a:cubicBezTo>
                  <a:cubicBezTo>
                    <a:pt x="82" y="0"/>
                    <a:pt x="0" y="148"/>
                    <a:pt x="0" y="193"/>
                  </a:cubicBezTo>
                </a:path>
              </a:pathLst>
            </a:custGeom>
            <a:solidFill>
              <a:schemeClr val="accent3">
                <a:lumMod val="40000"/>
                <a:lumOff val="6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3" name="Freeform 51"/>
            <p:cNvSpPr>
              <a:spLocks/>
            </p:cNvSpPr>
            <p:nvPr/>
          </p:nvSpPr>
          <p:spPr bwMode="auto">
            <a:xfrm>
              <a:off x="3017" y="4176"/>
              <a:ext cx="192" cy="648"/>
            </a:xfrm>
            <a:custGeom>
              <a:avLst/>
              <a:gdLst>
                <a:gd name="T0" fmla="*/ 81 w 81"/>
                <a:gd name="T1" fmla="*/ 193 h 274"/>
                <a:gd name="T2" fmla="*/ 0 w 81"/>
                <a:gd name="T3" fmla="*/ 0 h 274"/>
                <a:gd name="T4" fmla="*/ 0 w 81"/>
                <a:gd name="T5" fmla="*/ 274 h 274"/>
                <a:gd name="T6" fmla="*/ 81 w 81"/>
                <a:gd name="T7" fmla="*/ 193 h 274"/>
              </a:gdLst>
              <a:ahLst/>
              <a:cxnLst>
                <a:cxn ang="0">
                  <a:pos x="T0" y="T1"/>
                </a:cxn>
                <a:cxn ang="0">
                  <a:pos x="T2" y="T3"/>
                </a:cxn>
                <a:cxn ang="0">
                  <a:pos x="T4" y="T5"/>
                </a:cxn>
                <a:cxn ang="0">
                  <a:pos x="T6" y="T7"/>
                </a:cxn>
              </a:cxnLst>
              <a:rect l="0" t="0" r="r" b="b"/>
              <a:pathLst>
                <a:path w="81" h="274">
                  <a:moveTo>
                    <a:pt x="81" y="193"/>
                  </a:moveTo>
                  <a:cubicBezTo>
                    <a:pt x="81" y="148"/>
                    <a:pt x="0" y="0"/>
                    <a:pt x="0" y="0"/>
                  </a:cubicBezTo>
                  <a:cubicBezTo>
                    <a:pt x="0" y="274"/>
                    <a:pt x="0" y="274"/>
                    <a:pt x="0" y="274"/>
                  </a:cubicBezTo>
                  <a:cubicBezTo>
                    <a:pt x="45" y="274"/>
                    <a:pt x="81" y="238"/>
                    <a:pt x="81" y="193"/>
                  </a:cubicBezTo>
                </a:path>
              </a:pathLst>
            </a:custGeom>
            <a:solidFill>
              <a:schemeClr val="accent3">
                <a:lumMod val="60000"/>
                <a:lumOff val="4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4" name="Rectangle 52"/>
            <p:cNvSpPr>
              <a:spLocks noChangeArrowheads="1"/>
            </p:cNvSpPr>
            <p:nvPr/>
          </p:nvSpPr>
          <p:spPr bwMode="auto">
            <a:xfrm>
              <a:off x="4438" y="4832"/>
              <a:ext cx="45" cy="257"/>
            </a:xfrm>
            <a:prstGeom prst="rect">
              <a:avLst/>
            </a:prstGeom>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5" name="Freeform 53"/>
            <p:cNvSpPr>
              <a:spLocks/>
            </p:cNvSpPr>
            <p:nvPr/>
          </p:nvSpPr>
          <p:spPr bwMode="auto">
            <a:xfrm>
              <a:off x="4268" y="4274"/>
              <a:ext cx="194" cy="648"/>
            </a:xfrm>
            <a:custGeom>
              <a:avLst/>
              <a:gdLst>
                <a:gd name="T0" fmla="*/ 0 w 82"/>
                <a:gd name="T1" fmla="*/ 193 h 274"/>
                <a:gd name="T2" fmla="*/ 82 w 82"/>
                <a:gd name="T3" fmla="*/ 274 h 274"/>
                <a:gd name="T4" fmla="*/ 82 w 82"/>
                <a:gd name="T5" fmla="*/ 0 h 274"/>
                <a:gd name="T6" fmla="*/ 0 w 82"/>
                <a:gd name="T7" fmla="*/ 193 h 274"/>
              </a:gdLst>
              <a:ahLst/>
              <a:cxnLst>
                <a:cxn ang="0">
                  <a:pos x="T0" y="T1"/>
                </a:cxn>
                <a:cxn ang="0">
                  <a:pos x="T2" y="T3"/>
                </a:cxn>
                <a:cxn ang="0">
                  <a:pos x="T4" y="T5"/>
                </a:cxn>
                <a:cxn ang="0">
                  <a:pos x="T6" y="T7"/>
                </a:cxn>
              </a:cxnLst>
              <a:rect l="0" t="0" r="r" b="b"/>
              <a:pathLst>
                <a:path w="82" h="274">
                  <a:moveTo>
                    <a:pt x="0" y="193"/>
                  </a:moveTo>
                  <a:cubicBezTo>
                    <a:pt x="0" y="238"/>
                    <a:pt x="37" y="274"/>
                    <a:pt x="82" y="274"/>
                  </a:cubicBezTo>
                  <a:cubicBezTo>
                    <a:pt x="82" y="0"/>
                    <a:pt x="82" y="0"/>
                    <a:pt x="82" y="0"/>
                  </a:cubicBezTo>
                  <a:cubicBezTo>
                    <a:pt x="82" y="0"/>
                    <a:pt x="0" y="148"/>
                    <a:pt x="0" y="193"/>
                  </a:cubicBezTo>
                </a:path>
              </a:pathLst>
            </a:custGeom>
            <a:solidFill>
              <a:schemeClr val="accent3">
                <a:lumMod val="40000"/>
                <a:lumOff val="6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6" name="Freeform 54"/>
            <p:cNvSpPr>
              <a:spLocks/>
            </p:cNvSpPr>
            <p:nvPr/>
          </p:nvSpPr>
          <p:spPr bwMode="auto">
            <a:xfrm>
              <a:off x="4462" y="4274"/>
              <a:ext cx="191" cy="648"/>
            </a:xfrm>
            <a:custGeom>
              <a:avLst/>
              <a:gdLst>
                <a:gd name="T0" fmla="*/ 81 w 81"/>
                <a:gd name="T1" fmla="*/ 193 h 274"/>
                <a:gd name="T2" fmla="*/ 0 w 81"/>
                <a:gd name="T3" fmla="*/ 0 h 274"/>
                <a:gd name="T4" fmla="*/ 0 w 81"/>
                <a:gd name="T5" fmla="*/ 274 h 274"/>
                <a:gd name="T6" fmla="*/ 81 w 81"/>
                <a:gd name="T7" fmla="*/ 193 h 274"/>
              </a:gdLst>
              <a:ahLst/>
              <a:cxnLst>
                <a:cxn ang="0">
                  <a:pos x="T0" y="T1"/>
                </a:cxn>
                <a:cxn ang="0">
                  <a:pos x="T2" y="T3"/>
                </a:cxn>
                <a:cxn ang="0">
                  <a:pos x="T4" y="T5"/>
                </a:cxn>
                <a:cxn ang="0">
                  <a:pos x="T6" y="T7"/>
                </a:cxn>
              </a:cxnLst>
              <a:rect l="0" t="0" r="r" b="b"/>
              <a:pathLst>
                <a:path w="81" h="274">
                  <a:moveTo>
                    <a:pt x="81" y="193"/>
                  </a:moveTo>
                  <a:cubicBezTo>
                    <a:pt x="81" y="148"/>
                    <a:pt x="0" y="0"/>
                    <a:pt x="0" y="0"/>
                  </a:cubicBezTo>
                  <a:cubicBezTo>
                    <a:pt x="0" y="274"/>
                    <a:pt x="0" y="274"/>
                    <a:pt x="0" y="274"/>
                  </a:cubicBezTo>
                  <a:cubicBezTo>
                    <a:pt x="45" y="274"/>
                    <a:pt x="81" y="238"/>
                    <a:pt x="81" y="193"/>
                  </a:cubicBezTo>
                </a:path>
              </a:pathLst>
            </a:custGeom>
            <a:solidFill>
              <a:schemeClr val="accent3">
                <a:lumMod val="60000"/>
                <a:lumOff val="4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7" name="Rectangle 49"/>
            <p:cNvSpPr>
              <a:spLocks noChangeArrowheads="1"/>
            </p:cNvSpPr>
            <p:nvPr/>
          </p:nvSpPr>
          <p:spPr bwMode="auto">
            <a:xfrm>
              <a:off x="-148" y="4883"/>
              <a:ext cx="45" cy="257"/>
            </a:xfrm>
            <a:prstGeom prst="rect">
              <a:avLst/>
            </a:prstGeom>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8" name="Freeform 50"/>
            <p:cNvSpPr>
              <a:spLocks/>
            </p:cNvSpPr>
            <p:nvPr/>
          </p:nvSpPr>
          <p:spPr bwMode="auto">
            <a:xfrm>
              <a:off x="-318" y="4325"/>
              <a:ext cx="193" cy="648"/>
            </a:xfrm>
            <a:custGeom>
              <a:avLst/>
              <a:gdLst>
                <a:gd name="T0" fmla="*/ 0 w 82"/>
                <a:gd name="T1" fmla="*/ 193 h 274"/>
                <a:gd name="T2" fmla="*/ 82 w 82"/>
                <a:gd name="T3" fmla="*/ 274 h 274"/>
                <a:gd name="T4" fmla="*/ 82 w 82"/>
                <a:gd name="T5" fmla="*/ 0 h 274"/>
                <a:gd name="T6" fmla="*/ 0 w 82"/>
                <a:gd name="T7" fmla="*/ 193 h 274"/>
              </a:gdLst>
              <a:ahLst/>
              <a:cxnLst>
                <a:cxn ang="0">
                  <a:pos x="T0" y="T1"/>
                </a:cxn>
                <a:cxn ang="0">
                  <a:pos x="T2" y="T3"/>
                </a:cxn>
                <a:cxn ang="0">
                  <a:pos x="T4" y="T5"/>
                </a:cxn>
                <a:cxn ang="0">
                  <a:pos x="T6" y="T7"/>
                </a:cxn>
              </a:cxnLst>
              <a:rect l="0" t="0" r="r" b="b"/>
              <a:pathLst>
                <a:path w="82" h="274">
                  <a:moveTo>
                    <a:pt x="0" y="193"/>
                  </a:moveTo>
                  <a:cubicBezTo>
                    <a:pt x="0" y="238"/>
                    <a:pt x="37" y="274"/>
                    <a:pt x="82" y="274"/>
                  </a:cubicBezTo>
                  <a:cubicBezTo>
                    <a:pt x="82" y="0"/>
                    <a:pt x="82" y="0"/>
                    <a:pt x="82" y="0"/>
                  </a:cubicBezTo>
                  <a:cubicBezTo>
                    <a:pt x="82" y="0"/>
                    <a:pt x="0" y="148"/>
                    <a:pt x="0" y="193"/>
                  </a:cubicBezTo>
                </a:path>
              </a:pathLst>
            </a:custGeom>
            <a:solidFill>
              <a:schemeClr val="accent3">
                <a:lumMod val="40000"/>
                <a:lumOff val="6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29" name="Freeform 51"/>
            <p:cNvSpPr>
              <a:spLocks/>
            </p:cNvSpPr>
            <p:nvPr/>
          </p:nvSpPr>
          <p:spPr bwMode="auto">
            <a:xfrm>
              <a:off x="-125" y="4325"/>
              <a:ext cx="192" cy="648"/>
            </a:xfrm>
            <a:custGeom>
              <a:avLst/>
              <a:gdLst>
                <a:gd name="T0" fmla="*/ 81 w 81"/>
                <a:gd name="T1" fmla="*/ 193 h 274"/>
                <a:gd name="T2" fmla="*/ 0 w 81"/>
                <a:gd name="T3" fmla="*/ 0 h 274"/>
                <a:gd name="T4" fmla="*/ 0 w 81"/>
                <a:gd name="T5" fmla="*/ 274 h 274"/>
                <a:gd name="T6" fmla="*/ 81 w 81"/>
                <a:gd name="T7" fmla="*/ 193 h 274"/>
              </a:gdLst>
              <a:ahLst/>
              <a:cxnLst>
                <a:cxn ang="0">
                  <a:pos x="T0" y="T1"/>
                </a:cxn>
                <a:cxn ang="0">
                  <a:pos x="T2" y="T3"/>
                </a:cxn>
                <a:cxn ang="0">
                  <a:pos x="T4" y="T5"/>
                </a:cxn>
                <a:cxn ang="0">
                  <a:pos x="T6" y="T7"/>
                </a:cxn>
              </a:cxnLst>
              <a:rect l="0" t="0" r="r" b="b"/>
              <a:pathLst>
                <a:path w="81" h="274">
                  <a:moveTo>
                    <a:pt x="81" y="193"/>
                  </a:moveTo>
                  <a:cubicBezTo>
                    <a:pt x="81" y="148"/>
                    <a:pt x="0" y="0"/>
                    <a:pt x="0" y="0"/>
                  </a:cubicBezTo>
                  <a:cubicBezTo>
                    <a:pt x="0" y="274"/>
                    <a:pt x="0" y="274"/>
                    <a:pt x="0" y="274"/>
                  </a:cubicBezTo>
                  <a:cubicBezTo>
                    <a:pt x="45" y="274"/>
                    <a:pt x="81" y="238"/>
                    <a:pt x="81" y="193"/>
                  </a:cubicBezTo>
                </a:path>
              </a:pathLst>
            </a:custGeom>
            <a:solidFill>
              <a:schemeClr val="accent3">
                <a:lumMod val="60000"/>
                <a:lumOff val="40000"/>
              </a:schemeClr>
            </a:solidFill>
            <a:ln>
              <a:noFill/>
            </a:ln>
            <a:extLst/>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grpSp>
      <p:grpSp>
        <p:nvGrpSpPr>
          <p:cNvPr id="30" name="Group 22"/>
          <p:cNvGrpSpPr/>
          <p:nvPr/>
        </p:nvGrpSpPr>
        <p:grpSpPr>
          <a:xfrm>
            <a:off x="907053" y="4009127"/>
            <a:ext cx="1692428" cy="829733"/>
            <a:chOff x="251984" y="328642"/>
            <a:chExt cx="2490788" cy="1221139"/>
          </a:xfrm>
          <a:solidFill>
            <a:schemeClr val="tx1">
              <a:lumMod val="20000"/>
              <a:lumOff val="80000"/>
            </a:schemeClr>
          </a:solidFill>
        </p:grpSpPr>
        <p:sp>
          <p:nvSpPr>
            <p:cNvPr id="31" name="Freeform 8"/>
            <p:cNvSpPr>
              <a:spLocks/>
            </p:cNvSpPr>
            <p:nvPr/>
          </p:nvSpPr>
          <p:spPr bwMode="auto">
            <a:xfrm>
              <a:off x="251984" y="328642"/>
              <a:ext cx="2490788" cy="622300"/>
            </a:xfrm>
            <a:custGeom>
              <a:avLst/>
              <a:gdLst>
                <a:gd name="T0" fmla="*/ 66 w 664"/>
                <a:gd name="T1" fmla="*/ 100 h 166"/>
                <a:gd name="T2" fmla="*/ 110 w 664"/>
                <a:gd name="T3" fmla="*/ 117 h 166"/>
                <a:gd name="T4" fmla="*/ 202 w 664"/>
                <a:gd name="T5" fmla="*/ 62 h 166"/>
                <a:gd name="T6" fmla="*/ 261 w 664"/>
                <a:gd name="T7" fmla="*/ 80 h 166"/>
                <a:gd name="T8" fmla="*/ 403 w 664"/>
                <a:gd name="T9" fmla="*/ 0 h 166"/>
                <a:gd name="T10" fmla="*/ 535 w 664"/>
                <a:gd name="T11" fmla="*/ 65 h 166"/>
                <a:gd name="T12" fmla="*/ 560 w 664"/>
                <a:gd name="T13" fmla="*/ 62 h 166"/>
                <a:gd name="T14" fmla="*/ 664 w 664"/>
                <a:gd name="T15" fmla="*/ 166 h 166"/>
                <a:gd name="T16" fmla="*/ 0 w 664"/>
                <a:gd name="T17" fmla="*/ 166 h 166"/>
                <a:gd name="T18" fmla="*/ 66 w 664"/>
                <a:gd name="T19"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66">
                  <a:moveTo>
                    <a:pt x="66" y="100"/>
                  </a:moveTo>
                  <a:cubicBezTo>
                    <a:pt x="83" y="100"/>
                    <a:pt x="99" y="106"/>
                    <a:pt x="110" y="117"/>
                  </a:cubicBezTo>
                  <a:cubicBezTo>
                    <a:pt x="128" y="84"/>
                    <a:pt x="162" y="62"/>
                    <a:pt x="202" y="62"/>
                  </a:cubicBezTo>
                  <a:cubicBezTo>
                    <a:pt x="224" y="62"/>
                    <a:pt x="244" y="69"/>
                    <a:pt x="261" y="80"/>
                  </a:cubicBezTo>
                  <a:cubicBezTo>
                    <a:pt x="290" y="32"/>
                    <a:pt x="343" y="0"/>
                    <a:pt x="403" y="0"/>
                  </a:cubicBezTo>
                  <a:cubicBezTo>
                    <a:pt x="457" y="0"/>
                    <a:pt x="505" y="25"/>
                    <a:pt x="535" y="65"/>
                  </a:cubicBezTo>
                  <a:cubicBezTo>
                    <a:pt x="543" y="63"/>
                    <a:pt x="551" y="62"/>
                    <a:pt x="560" y="62"/>
                  </a:cubicBezTo>
                  <a:cubicBezTo>
                    <a:pt x="617" y="62"/>
                    <a:pt x="664" y="109"/>
                    <a:pt x="664" y="166"/>
                  </a:cubicBezTo>
                  <a:cubicBezTo>
                    <a:pt x="0" y="166"/>
                    <a:pt x="0" y="166"/>
                    <a:pt x="0" y="166"/>
                  </a:cubicBezTo>
                  <a:cubicBezTo>
                    <a:pt x="0" y="130"/>
                    <a:pt x="30" y="100"/>
                    <a:pt x="66" y="100"/>
                  </a:cubicBezTo>
                </a:path>
              </a:pathLst>
            </a:custGeom>
            <a:grpFill/>
            <a:ln>
              <a:noFill/>
            </a:ln>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32" name="Freeform 9"/>
            <p:cNvSpPr>
              <a:spLocks/>
            </p:cNvSpPr>
            <p:nvPr/>
          </p:nvSpPr>
          <p:spPr bwMode="auto">
            <a:xfrm flipV="1">
              <a:off x="251984" y="927481"/>
              <a:ext cx="2489200" cy="622300"/>
            </a:xfrm>
            <a:custGeom>
              <a:avLst/>
              <a:gdLst>
                <a:gd name="T0" fmla="*/ 597 w 664"/>
                <a:gd name="T1" fmla="*/ 100 h 166"/>
                <a:gd name="T2" fmla="*/ 553 w 664"/>
                <a:gd name="T3" fmla="*/ 117 h 166"/>
                <a:gd name="T4" fmla="*/ 462 w 664"/>
                <a:gd name="T5" fmla="*/ 62 h 166"/>
                <a:gd name="T6" fmla="*/ 403 w 664"/>
                <a:gd name="T7" fmla="*/ 80 h 166"/>
                <a:gd name="T8" fmla="*/ 260 w 664"/>
                <a:gd name="T9" fmla="*/ 0 h 166"/>
                <a:gd name="T10" fmla="*/ 128 w 664"/>
                <a:gd name="T11" fmla="*/ 65 h 166"/>
                <a:gd name="T12" fmla="*/ 104 w 664"/>
                <a:gd name="T13" fmla="*/ 62 h 166"/>
                <a:gd name="T14" fmla="*/ 0 w 664"/>
                <a:gd name="T15" fmla="*/ 166 h 166"/>
                <a:gd name="T16" fmla="*/ 664 w 664"/>
                <a:gd name="T17" fmla="*/ 166 h 166"/>
                <a:gd name="T18" fmla="*/ 597 w 664"/>
                <a:gd name="T19"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66">
                  <a:moveTo>
                    <a:pt x="597" y="100"/>
                  </a:moveTo>
                  <a:cubicBezTo>
                    <a:pt x="581" y="100"/>
                    <a:pt x="565" y="107"/>
                    <a:pt x="553" y="117"/>
                  </a:cubicBezTo>
                  <a:cubicBezTo>
                    <a:pt x="536" y="84"/>
                    <a:pt x="501" y="62"/>
                    <a:pt x="462" y="62"/>
                  </a:cubicBezTo>
                  <a:cubicBezTo>
                    <a:pt x="440" y="62"/>
                    <a:pt x="419" y="69"/>
                    <a:pt x="403" y="80"/>
                  </a:cubicBezTo>
                  <a:cubicBezTo>
                    <a:pt x="374" y="32"/>
                    <a:pt x="321" y="0"/>
                    <a:pt x="260" y="0"/>
                  </a:cubicBezTo>
                  <a:cubicBezTo>
                    <a:pt x="207" y="0"/>
                    <a:pt x="159" y="26"/>
                    <a:pt x="128" y="65"/>
                  </a:cubicBezTo>
                  <a:cubicBezTo>
                    <a:pt x="121" y="63"/>
                    <a:pt x="112" y="62"/>
                    <a:pt x="104" y="62"/>
                  </a:cubicBezTo>
                  <a:cubicBezTo>
                    <a:pt x="46" y="62"/>
                    <a:pt x="0" y="109"/>
                    <a:pt x="0" y="166"/>
                  </a:cubicBezTo>
                  <a:cubicBezTo>
                    <a:pt x="664" y="166"/>
                    <a:pt x="664" y="166"/>
                    <a:pt x="664" y="166"/>
                  </a:cubicBezTo>
                  <a:cubicBezTo>
                    <a:pt x="664" y="130"/>
                    <a:pt x="634" y="100"/>
                    <a:pt x="597" y="100"/>
                  </a:cubicBezTo>
                </a:path>
              </a:pathLst>
            </a:custGeom>
            <a:grpFill/>
            <a:ln>
              <a:noFill/>
            </a:ln>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grpSp>
      <p:grpSp>
        <p:nvGrpSpPr>
          <p:cNvPr id="33" name="Group 105"/>
          <p:cNvGrpSpPr/>
          <p:nvPr/>
        </p:nvGrpSpPr>
        <p:grpSpPr>
          <a:xfrm flipH="1" flipV="1">
            <a:off x="6498726" y="3978431"/>
            <a:ext cx="1692428" cy="829733"/>
            <a:chOff x="251984" y="328642"/>
            <a:chExt cx="2490788" cy="1221139"/>
          </a:xfrm>
          <a:solidFill>
            <a:schemeClr val="tx1">
              <a:lumMod val="20000"/>
              <a:lumOff val="80000"/>
            </a:schemeClr>
          </a:solidFill>
        </p:grpSpPr>
        <p:sp>
          <p:nvSpPr>
            <p:cNvPr id="34" name="Freeform 8"/>
            <p:cNvSpPr>
              <a:spLocks/>
            </p:cNvSpPr>
            <p:nvPr/>
          </p:nvSpPr>
          <p:spPr bwMode="auto">
            <a:xfrm>
              <a:off x="251984" y="328642"/>
              <a:ext cx="2490788" cy="622300"/>
            </a:xfrm>
            <a:custGeom>
              <a:avLst/>
              <a:gdLst>
                <a:gd name="T0" fmla="*/ 66 w 664"/>
                <a:gd name="T1" fmla="*/ 100 h 166"/>
                <a:gd name="T2" fmla="*/ 110 w 664"/>
                <a:gd name="T3" fmla="*/ 117 h 166"/>
                <a:gd name="T4" fmla="*/ 202 w 664"/>
                <a:gd name="T5" fmla="*/ 62 h 166"/>
                <a:gd name="T6" fmla="*/ 261 w 664"/>
                <a:gd name="T7" fmla="*/ 80 h 166"/>
                <a:gd name="T8" fmla="*/ 403 w 664"/>
                <a:gd name="T9" fmla="*/ 0 h 166"/>
                <a:gd name="T10" fmla="*/ 535 w 664"/>
                <a:gd name="T11" fmla="*/ 65 h 166"/>
                <a:gd name="T12" fmla="*/ 560 w 664"/>
                <a:gd name="T13" fmla="*/ 62 h 166"/>
                <a:gd name="T14" fmla="*/ 664 w 664"/>
                <a:gd name="T15" fmla="*/ 166 h 166"/>
                <a:gd name="T16" fmla="*/ 0 w 664"/>
                <a:gd name="T17" fmla="*/ 166 h 166"/>
                <a:gd name="T18" fmla="*/ 66 w 664"/>
                <a:gd name="T19"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66">
                  <a:moveTo>
                    <a:pt x="66" y="100"/>
                  </a:moveTo>
                  <a:cubicBezTo>
                    <a:pt x="83" y="100"/>
                    <a:pt x="99" y="106"/>
                    <a:pt x="110" y="117"/>
                  </a:cubicBezTo>
                  <a:cubicBezTo>
                    <a:pt x="128" y="84"/>
                    <a:pt x="162" y="62"/>
                    <a:pt x="202" y="62"/>
                  </a:cubicBezTo>
                  <a:cubicBezTo>
                    <a:pt x="224" y="62"/>
                    <a:pt x="244" y="69"/>
                    <a:pt x="261" y="80"/>
                  </a:cubicBezTo>
                  <a:cubicBezTo>
                    <a:pt x="290" y="32"/>
                    <a:pt x="343" y="0"/>
                    <a:pt x="403" y="0"/>
                  </a:cubicBezTo>
                  <a:cubicBezTo>
                    <a:pt x="457" y="0"/>
                    <a:pt x="505" y="25"/>
                    <a:pt x="535" y="65"/>
                  </a:cubicBezTo>
                  <a:cubicBezTo>
                    <a:pt x="543" y="63"/>
                    <a:pt x="551" y="62"/>
                    <a:pt x="560" y="62"/>
                  </a:cubicBezTo>
                  <a:cubicBezTo>
                    <a:pt x="617" y="62"/>
                    <a:pt x="664" y="109"/>
                    <a:pt x="664" y="166"/>
                  </a:cubicBezTo>
                  <a:cubicBezTo>
                    <a:pt x="0" y="166"/>
                    <a:pt x="0" y="166"/>
                    <a:pt x="0" y="166"/>
                  </a:cubicBezTo>
                  <a:cubicBezTo>
                    <a:pt x="0" y="130"/>
                    <a:pt x="30" y="100"/>
                    <a:pt x="66" y="100"/>
                  </a:cubicBezTo>
                </a:path>
              </a:pathLst>
            </a:custGeom>
            <a:grpFill/>
            <a:ln>
              <a:noFill/>
            </a:ln>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35" name="Freeform 9"/>
            <p:cNvSpPr>
              <a:spLocks/>
            </p:cNvSpPr>
            <p:nvPr/>
          </p:nvSpPr>
          <p:spPr bwMode="auto">
            <a:xfrm flipV="1">
              <a:off x="251984" y="927481"/>
              <a:ext cx="2489200" cy="622300"/>
            </a:xfrm>
            <a:custGeom>
              <a:avLst/>
              <a:gdLst>
                <a:gd name="T0" fmla="*/ 597 w 664"/>
                <a:gd name="T1" fmla="*/ 100 h 166"/>
                <a:gd name="T2" fmla="*/ 553 w 664"/>
                <a:gd name="T3" fmla="*/ 117 h 166"/>
                <a:gd name="T4" fmla="*/ 462 w 664"/>
                <a:gd name="T5" fmla="*/ 62 h 166"/>
                <a:gd name="T6" fmla="*/ 403 w 664"/>
                <a:gd name="T7" fmla="*/ 80 h 166"/>
                <a:gd name="T8" fmla="*/ 260 w 664"/>
                <a:gd name="T9" fmla="*/ 0 h 166"/>
                <a:gd name="T10" fmla="*/ 128 w 664"/>
                <a:gd name="T11" fmla="*/ 65 h 166"/>
                <a:gd name="T12" fmla="*/ 104 w 664"/>
                <a:gd name="T13" fmla="*/ 62 h 166"/>
                <a:gd name="T14" fmla="*/ 0 w 664"/>
                <a:gd name="T15" fmla="*/ 166 h 166"/>
                <a:gd name="T16" fmla="*/ 664 w 664"/>
                <a:gd name="T17" fmla="*/ 166 h 166"/>
                <a:gd name="T18" fmla="*/ 597 w 664"/>
                <a:gd name="T19"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66">
                  <a:moveTo>
                    <a:pt x="597" y="100"/>
                  </a:moveTo>
                  <a:cubicBezTo>
                    <a:pt x="581" y="100"/>
                    <a:pt x="565" y="107"/>
                    <a:pt x="553" y="117"/>
                  </a:cubicBezTo>
                  <a:cubicBezTo>
                    <a:pt x="536" y="84"/>
                    <a:pt x="501" y="62"/>
                    <a:pt x="462" y="62"/>
                  </a:cubicBezTo>
                  <a:cubicBezTo>
                    <a:pt x="440" y="62"/>
                    <a:pt x="419" y="69"/>
                    <a:pt x="403" y="80"/>
                  </a:cubicBezTo>
                  <a:cubicBezTo>
                    <a:pt x="374" y="32"/>
                    <a:pt x="321" y="0"/>
                    <a:pt x="260" y="0"/>
                  </a:cubicBezTo>
                  <a:cubicBezTo>
                    <a:pt x="207" y="0"/>
                    <a:pt x="159" y="26"/>
                    <a:pt x="128" y="65"/>
                  </a:cubicBezTo>
                  <a:cubicBezTo>
                    <a:pt x="121" y="63"/>
                    <a:pt x="112" y="62"/>
                    <a:pt x="104" y="62"/>
                  </a:cubicBezTo>
                  <a:cubicBezTo>
                    <a:pt x="46" y="62"/>
                    <a:pt x="0" y="109"/>
                    <a:pt x="0" y="166"/>
                  </a:cubicBezTo>
                  <a:cubicBezTo>
                    <a:pt x="664" y="166"/>
                    <a:pt x="664" y="166"/>
                    <a:pt x="664" y="166"/>
                  </a:cubicBezTo>
                  <a:cubicBezTo>
                    <a:pt x="664" y="130"/>
                    <a:pt x="634" y="100"/>
                    <a:pt x="597" y="100"/>
                  </a:cubicBezTo>
                </a:path>
              </a:pathLst>
            </a:custGeom>
            <a:grpFill/>
            <a:ln>
              <a:noFill/>
            </a:ln>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grpSp>
      <p:grpSp>
        <p:nvGrpSpPr>
          <p:cNvPr id="39" name="Group 105"/>
          <p:cNvGrpSpPr/>
          <p:nvPr/>
        </p:nvGrpSpPr>
        <p:grpSpPr>
          <a:xfrm flipH="1" flipV="1">
            <a:off x="2316538" y="4347170"/>
            <a:ext cx="1692428" cy="829733"/>
            <a:chOff x="251984" y="328642"/>
            <a:chExt cx="2490788" cy="1221139"/>
          </a:xfrm>
          <a:solidFill>
            <a:schemeClr val="tx1">
              <a:lumMod val="20000"/>
              <a:lumOff val="80000"/>
            </a:schemeClr>
          </a:solidFill>
        </p:grpSpPr>
        <p:sp>
          <p:nvSpPr>
            <p:cNvPr id="40" name="Freeform 8"/>
            <p:cNvSpPr>
              <a:spLocks/>
            </p:cNvSpPr>
            <p:nvPr/>
          </p:nvSpPr>
          <p:spPr bwMode="auto">
            <a:xfrm>
              <a:off x="251984" y="328642"/>
              <a:ext cx="2490788" cy="622300"/>
            </a:xfrm>
            <a:custGeom>
              <a:avLst/>
              <a:gdLst>
                <a:gd name="T0" fmla="*/ 66 w 664"/>
                <a:gd name="T1" fmla="*/ 100 h 166"/>
                <a:gd name="T2" fmla="*/ 110 w 664"/>
                <a:gd name="T3" fmla="*/ 117 h 166"/>
                <a:gd name="T4" fmla="*/ 202 w 664"/>
                <a:gd name="T5" fmla="*/ 62 h 166"/>
                <a:gd name="T6" fmla="*/ 261 w 664"/>
                <a:gd name="T7" fmla="*/ 80 h 166"/>
                <a:gd name="T8" fmla="*/ 403 w 664"/>
                <a:gd name="T9" fmla="*/ 0 h 166"/>
                <a:gd name="T10" fmla="*/ 535 w 664"/>
                <a:gd name="T11" fmla="*/ 65 h 166"/>
                <a:gd name="T12" fmla="*/ 560 w 664"/>
                <a:gd name="T13" fmla="*/ 62 h 166"/>
                <a:gd name="T14" fmla="*/ 664 w 664"/>
                <a:gd name="T15" fmla="*/ 166 h 166"/>
                <a:gd name="T16" fmla="*/ 0 w 664"/>
                <a:gd name="T17" fmla="*/ 166 h 166"/>
                <a:gd name="T18" fmla="*/ 66 w 664"/>
                <a:gd name="T19"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66">
                  <a:moveTo>
                    <a:pt x="66" y="100"/>
                  </a:moveTo>
                  <a:cubicBezTo>
                    <a:pt x="83" y="100"/>
                    <a:pt x="99" y="106"/>
                    <a:pt x="110" y="117"/>
                  </a:cubicBezTo>
                  <a:cubicBezTo>
                    <a:pt x="128" y="84"/>
                    <a:pt x="162" y="62"/>
                    <a:pt x="202" y="62"/>
                  </a:cubicBezTo>
                  <a:cubicBezTo>
                    <a:pt x="224" y="62"/>
                    <a:pt x="244" y="69"/>
                    <a:pt x="261" y="80"/>
                  </a:cubicBezTo>
                  <a:cubicBezTo>
                    <a:pt x="290" y="32"/>
                    <a:pt x="343" y="0"/>
                    <a:pt x="403" y="0"/>
                  </a:cubicBezTo>
                  <a:cubicBezTo>
                    <a:pt x="457" y="0"/>
                    <a:pt x="505" y="25"/>
                    <a:pt x="535" y="65"/>
                  </a:cubicBezTo>
                  <a:cubicBezTo>
                    <a:pt x="543" y="63"/>
                    <a:pt x="551" y="62"/>
                    <a:pt x="560" y="62"/>
                  </a:cubicBezTo>
                  <a:cubicBezTo>
                    <a:pt x="617" y="62"/>
                    <a:pt x="664" y="109"/>
                    <a:pt x="664" y="166"/>
                  </a:cubicBezTo>
                  <a:cubicBezTo>
                    <a:pt x="0" y="166"/>
                    <a:pt x="0" y="166"/>
                    <a:pt x="0" y="166"/>
                  </a:cubicBezTo>
                  <a:cubicBezTo>
                    <a:pt x="0" y="130"/>
                    <a:pt x="30" y="100"/>
                    <a:pt x="66" y="100"/>
                  </a:cubicBezTo>
                </a:path>
              </a:pathLst>
            </a:custGeom>
            <a:grpFill/>
            <a:ln>
              <a:noFill/>
            </a:ln>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
          <p:nvSpPr>
            <p:cNvPr id="41" name="Freeform 9"/>
            <p:cNvSpPr>
              <a:spLocks/>
            </p:cNvSpPr>
            <p:nvPr/>
          </p:nvSpPr>
          <p:spPr bwMode="auto">
            <a:xfrm flipV="1">
              <a:off x="251984" y="927481"/>
              <a:ext cx="2489200" cy="622300"/>
            </a:xfrm>
            <a:custGeom>
              <a:avLst/>
              <a:gdLst>
                <a:gd name="T0" fmla="*/ 597 w 664"/>
                <a:gd name="T1" fmla="*/ 100 h 166"/>
                <a:gd name="T2" fmla="*/ 553 w 664"/>
                <a:gd name="T3" fmla="*/ 117 h 166"/>
                <a:gd name="T4" fmla="*/ 462 w 664"/>
                <a:gd name="T5" fmla="*/ 62 h 166"/>
                <a:gd name="T6" fmla="*/ 403 w 664"/>
                <a:gd name="T7" fmla="*/ 80 h 166"/>
                <a:gd name="T8" fmla="*/ 260 w 664"/>
                <a:gd name="T9" fmla="*/ 0 h 166"/>
                <a:gd name="T10" fmla="*/ 128 w 664"/>
                <a:gd name="T11" fmla="*/ 65 h 166"/>
                <a:gd name="T12" fmla="*/ 104 w 664"/>
                <a:gd name="T13" fmla="*/ 62 h 166"/>
                <a:gd name="T14" fmla="*/ 0 w 664"/>
                <a:gd name="T15" fmla="*/ 166 h 166"/>
                <a:gd name="T16" fmla="*/ 664 w 664"/>
                <a:gd name="T17" fmla="*/ 166 h 166"/>
                <a:gd name="T18" fmla="*/ 597 w 664"/>
                <a:gd name="T19"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66">
                  <a:moveTo>
                    <a:pt x="597" y="100"/>
                  </a:moveTo>
                  <a:cubicBezTo>
                    <a:pt x="581" y="100"/>
                    <a:pt x="565" y="107"/>
                    <a:pt x="553" y="117"/>
                  </a:cubicBezTo>
                  <a:cubicBezTo>
                    <a:pt x="536" y="84"/>
                    <a:pt x="501" y="62"/>
                    <a:pt x="462" y="62"/>
                  </a:cubicBezTo>
                  <a:cubicBezTo>
                    <a:pt x="440" y="62"/>
                    <a:pt x="419" y="69"/>
                    <a:pt x="403" y="80"/>
                  </a:cubicBezTo>
                  <a:cubicBezTo>
                    <a:pt x="374" y="32"/>
                    <a:pt x="321" y="0"/>
                    <a:pt x="260" y="0"/>
                  </a:cubicBezTo>
                  <a:cubicBezTo>
                    <a:pt x="207" y="0"/>
                    <a:pt x="159" y="26"/>
                    <a:pt x="128" y="65"/>
                  </a:cubicBezTo>
                  <a:cubicBezTo>
                    <a:pt x="121" y="63"/>
                    <a:pt x="112" y="62"/>
                    <a:pt x="104" y="62"/>
                  </a:cubicBezTo>
                  <a:cubicBezTo>
                    <a:pt x="46" y="62"/>
                    <a:pt x="0" y="109"/>
                    <a:pt x="0" y="166"/>
                  </a:cubicBezTo>
                  <a:cubicBezTo>
                    <a:pt x="664" y="166"/>
                    <a:pt x="664" y="166"/>
                    <a:pt x="664" y="166"/>
                  </a:cubicBezTo>
                  <a:cubicBezTo>
                    <a:pt x="664" y="130"/>
                    <a:pt x="634" y="100"/>
                    <a:pt x="597" y="100"/>
                  </a:cubicBezTo>
                </a:path>
              </a:pathLst>
            </a:custGeom>
            <a:grpFill/>
            <a:ln>
              <a:noFill/>
            </a:ln>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grpSp>
      <p:sp>
        <p:nvSpPr>
          <p:cNvPr id="42" name="Freeform 9"/>
          <p:cNvSpPr>
            <a:spLocks/>
          </p:cNvSpPr>
          <p:nvPr/>
        </p:nvSpPr>
        <p:spPr bwMode="auto">
          <a:xfrm flipH="1">
            <a:off x="9079378" y="4632980"/>
            <a:ext cx="1691349" cy="422837"/>
          </a:xfrm>
          <a:custGeom>
            <a:avLst/>
            <a:gdLst>
              <a:gd name="T0" fmla="*/ 597 w 664"/>
              <a:gd name="T1" fmla="*/ 100 h 166"/>
              <a:gd name="T2" fmla="*/ 553 w 664"/>
              <a:gd name="T3" fmla="*/ 117 h 166"/>
              <a:gd name="T4" fmla="*/ 462 w 664"/>
              <a:gd name="T5" fmla="*/ 62 h 166"/>
              <a:gd name="T6" fmla="*/ 403 w 664"/>
              <a:gd name="T7" fmla="*/ 80 h 166"/>
              <a:gd name="T8" fmla="*/ 260 w 664"/>
              <a:gd name="T9" fmla="*/ 0 h 166"/>
              <a:gd name="T10" fmla="*/ 128 w 664"/>
              <a:gd name="T11" fmla="*/ 65 h 166"/>
              <a:gd name="T12" fmla="*/ 104 w 664"/>
              <a:gd name="T13" fmla="*/ 62 h 166"/>
              <a:gd name="T14" fmla="*/ 0 w 664"/>
              <a:gd name="T15" fmla="*/ 166 h 166"/>
              <a:gd name="T16" fmla="*/ 664 w 664"/>
              <a:gd name="T17" fmla="*/ 166 h 166"/>
              <a:gd name="T18" fmla="*/ 597 w 664"/>
              <a:gd name="T19" fmla="*/ 10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66">
                <a:moveTo>
                  <a:pt x="597" y="100"/>
                </a:moveTo>
                <a:cubicBezTo>
                  <a:pt x="581" y="100"/>
                  <a:pt x="565" y="107"/>
                  <a:pt x="553" y="117"/>
                </a:cubicBezTo>
                <a:cubicBezTo>
                  <a:pt x="536" y="84"/>
                  <a:pt x="501" y="62"/>
                  <a:pt x="462" y="62"/>
                </a:cubicBezTo>
                <a:cubicBezTo>
                  <a:pt x="440" y="62"/>
                  <a:pt x="419" y="69"/>
                  <a:pt x="403" y="80"/>
                </a:cubicBezTo>
                <a:cubicBezTo>
                  <a:pt x="374" y="32"/>
                  <a:pt x="321" y="0"/>
                  <a:pt x="260" y="0"/>
                </a:cubicBezTo>
                <a:cubicBezTo>
                  <a:pt x="207" y="0"/>
                  <a:pt x="159" y="26"/>
                  <a:pt x="128" y="65"/>
                </a:cubicBezTo>
                <a:cubicBezTo>
                  <a:pt x="121" y="63"/>
                  <a:pt x="112" y="62"/>
                  <a:pt x="104" y="62"/>
                </a:cubicBezTo>
                <a:cubicBezTo>
                  <a:pt x="46" y="62"/>
                  <a:pt x="0" y="109"/>
                  <a:pt x="0" y="166"/>
                </a:cubicBezTo>
                <a:cubicBezTo>
                  <a:pt x="664" y="166"/>
                  <a:pt x="664" y="166"/>
                  <a:pt x="664" y="166"/>
                </a:cubicBezTo>
                <a:cubicBezTo>
                  <a:pt x="664" y="130"/>
                  <a:pt x="634" y="100"/>
                  <a:pt x="597" y="100"/>
                </a:cubicBezTo>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1218720"/>
            <a:endParaRPr lang="en-US" dirty="0">
              <a:solidFill>
                <a:srgbClr val="95A5A6"/>
              </a:solidFill>
            </a:endParaRPr>
          </a:p>
        </p:txBody>
      </p:sp>
    </p:spTree>
    <p:extLst>
      <p:ext uri="{BB962C8B-B14F-4D97-AF65-F5344CB8AC3E}">
        <p14:creationId xmlns:p14="http://schemas.microsoft.com/office/powerpoint/2010/main" val="1499298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F1515D9A-A45F-43E3-89E9-E3B7D27C523E}"/>
              </a:ext>
            </a:extLst>
          </p:cNvPr>
          <p:cNvPicPr>
            <a:picLocks noChangeAspect="1"/>
          </p:cNvPicPr>
          <p:nvPr/>
        </p:nvPicPr>
        <p:blipFill>
          <a:blip r:embed="rId3"/>
          <a:stretch>
            <a:fillRect/>
          </a:stretch>
        </p:blipFill>
        <p:spPr>
          <a:xfrm>
            <a:off x="8834905" y="2939951"/>
            <a:ext cx="3305175" cy="3886200"/>
          </a:xfrm>
          <a:prstGeom prst="rect">
            <a:avLst/>
          </a:prstGeom>
        </p:spPr>
      </p:pic>
      <p:pic>
        <p:nvPicPr>
          <p:cNvPr id="14" name="Imagen 13">
            <a:extLst>
              <a:ext uri="{FF2B5EF4-FFF2-40B4-BE49-F238E27FC236}">
                <a16:creationId xmlns="" xmlns:a16="http://schemas.microsoft.com/office/drawing/2014/main" id="{D6EF3B83-65C8-4D45-BEB0-B8DA1C0891BB}"/>
              </a:ext>
            </a:extLst>
          </p:cNvPr>
          <p:cNvPicPr>
            <a:picLocks noChangeAspect="1"/>
          </p:cNvPicPr>
          <p:nvPr/>
        </p:nvPicPr>
        <p:blipFill rotWithShape="1">
          <a:blip r:embed="rId4"/>
          <a:srcRect l="98" r="446" b="1"/>
          <a:stretch/>
        </p:blipFill>
        <p:spPr>
          <a:xfrm>
            <a:off x="9708048" y="185267"/>
            <a:ext cx="1922555" cy="1661466"/>
          </a:xfrm>
          <a:prstGeom prst="rect">
            <a:avLst/>
          </a:prstGeom>
        </p:spPr>
      </p:pic>
      <p:graphicFrame>
        <p:nvGraphicFramePr>
          <p:cNvPr id="3" name="Diagrama 2">
            <a:extLst>
              <a:ext uri="{FF2B5EF4-FFF2-40B4-BE49-F238E27FC236}">
                <a16:creationId xmlns="" xmlns:a16="http://schemas.microsoft.com/office/drawing/2014/main" id="{50B60F27-402A-47FC-822E-8B2877D8CC0E}"/>
              </a:ext>
            </a:extLst>
          </p:cNvPr>
          <p:cNvGraphicFramePr/>
          <p:nvPr>
            <p:extLst>
              <p:ext uri="{D42A27DB-BD31-4B8C-83A1-F6EECF244321}">
                <p14:modId xmlns:p14="http://schemas.microsoft.com/office/powerpoint/2010/main" val="2441703861"/>
              </p:ext>
            </p:extLst>
          </p:nvPr>
        </p:nvGraphicFramePr>
        <p:xfrm>
          <a:off x="145143" y="1016000"/>
          <a:ext cx="7397419" cy="56557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2" name="Picture 4" descr="Resultado de imagen para familia escuela y comunidad ii">
            <a:extLst>
              <a:ext uri="{FF2B5EF4-FFF2-40B4-BE49-F238E27FC236}">
                <a16:creationId xmlns="" xmlns:a16="http://schemas.microsoft.com/office/drawing/2014/main" id="{C327EFBE-E22E-437D-9975-570B8B95D5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5950" y="1454051"/>
            <a:ext cx="2330450" cy="3429000"/>
          </a:xfrm>
          <a:prstGeom prst="rect">
            <a:avLst/>
          </a:prstGeom>
          <a:noFill/>
          <a:extLst>
            <a:ext uri="{909E8E84-426E-40DD-AFC4-6F175D3DCCD1}">
              <a14:hiddenFill xmlns:a14="http://schemas.microsoft.com/office/drawing/2010/main">
                <a:solidFill>
                  <a:srgbClr val="FFFFFF"/>
                </a:solidFill>
              </a14:hiddenFill>
            </a:ext>
          </a:extLst>
        </p:spPr>
      </p:pic>
      <p:sp>
        <p:nvSpPr>
          <p:cNvPr id="26" name="8 Rectángulo">
            <a:extLst>
              <a:ext uri="{FF2B5EF4-FFF2-40B4-BE49-F238E27FC236}">
                <a16:creationId xmlns="" xmlns:a16="http://schemas.microsoft.com/office/drawing/2014/main" id="{86804C3D-0081-4FAC-8FD1-E3ECF7E968C7}"/>
              </a:ext>
            </a:extLst>
          </p:cNvPr>
          <p:cNvSpPr/>
          <p:nvPr/>
        </p:nvSpPr>
        <p:spPr>
          <a:xfrm>
            <a:off x="1" y="139787"/>
            <a:ext cx="12192000" cy="1089529"/>
          </a:xfrm>
          <a:prstGeom prst="rect">
            <a:avLst/>
          </a:prstGeom>
        </p:spPr>
        <p:txBody>
          <a:bodyPr wrap="square">
            <a:spAutoFit/>
          </a:bodyPr>
          <a:lstStyle/>
          <a:p>
            <a:pPr lvl="0">
              <a:lnSpc>
                <a:spcPct val="90000"/>
              </a:lnSpc>
              <a:spcBef>
                <a:spcPct val="0"/>
              </a:spcBef>
              <a:defRPr/>
            </a:pPr>
            <a:r>
              <a:rPr lang="es-ES_tradnl" sz="3600" b="1" dirty="0">
                <a:solidFill>
                  <a:schemeClr val="accent2">
                    <a:lumMod val="75000"/>
                  </a:schemeClr>
                </a:solidFill>
                <a:latin typeface="+mj-lt"/>
              </a:rPr>
              <a:t>Compromiso Escolar y </a:t>
            </a:r>
            <a:r>
              <a:rPr lang="es-ES_tradnl" sz="3600" b="1" dirty="0">
                <a:solidFill>
                  <a:schemeClr val="accent2">
                    <a:lumMod val="60000"/>
                    <a:lumOff val="40000"/>
                  </a:schemeClr>
                </a:solidFill>
                <a:latin typeface="+mj-lt"/>
              </a:rPr>
              <a:t>Trayectoria Educativa</a:t>
            </a:r>
            <a:r>
              <a:rPr lang="es-ES_tradnl" sz="3600" b="1" dirty="0">
                <a:solidFill>
                  <a:schemeClr val="accent2">
                    <a:lumMod val="75000"/>
                  </a:schemeClr>
                </a:solidFill>
                <a:latin typeface="+mj-lt"/>
              </a:rPr>
              <a:t>: </a:t>
            </a:r>
          </a:p>
          <a:p>
            <a:pPr lvl="0">
              <a:lnSpc>
                <a:spcPct val="90000"/>
              </a:lnSpc>
              <a:spcBef>
                <a:spcPct val="0"/>
              </a:spcBef>
              <a:defRPr/>
            </a:pPr>
            <a:r>
              <a:rPr lang="es-ES_tradnl" sz="3600" b="1" dirty="0">
                <a:solidFill>
                  <a:schemeClr val="accent2">
                    <a:lumMod val="75000"/>
                  </a:schemeClr>
                </a:solidFill>
                <a:latin typeface="+mj-lt"/>
              </a:rPr>
              <a:t>La Escuela Desafiada</a:t>
            </a:r>
          </a:p>
        </p:txBody>
      </p:sp>
    </p:spTree>
    <p:extLst>
      <p:ext uri="{BB962C8B-B14F-4D97-AF65-F5344CB8AC3E}">
        <p14:creationId xmlns:p14="http://schemas.microsoft.com/office/powerpoint/2010/main" val="187580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1436362817"/>
              </p:ext>
            </p:extLst>
          </p:nvPr>
        </p:nvGraphicFramePr>
        <p:xfrm>
          <a:off x="0" y="1479392"/>
          <a:ext cx="12192000" cy="5378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ítulo 3">
            <a:extLst>
              <a:ext uri="{FF2B5EF4-FFF2-40B4-BE49-F238E27FC236}">
                <a16:creationId xmlns="" xmlns:a16="http://schemas.microsoft.com/office/drawing/2014/main" id="{C7409139-C5C5-41AC-AE45-25E552A1D496}"/>
              </a:ext>
            </a:extLst>
          </p:cNvPr>
          <p:cNvSpPr txBox="1">
            <a:spLocks/>
          </p:cNvSpPr>
          <p:nvPr/>
        </p:nvSpPr>
        <p:spPr>
          <a:xfrm>
            <a:off x="183752" y="48215"/>
            <a:ext cx="10634662" cy="1325563"/>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ES" sz="4000" b="1" dirty="0"/>
              <a:t/>
            </a:r>
            <a:br>
              <a:rPr lang="es-ES" sz="4000" b="1" dirty="0"/>
            </a:br>
            <a:endParaRPr lang="es-ES" sz="4000" b="1" dirty="0"/>
          </a:p>
          <a:p>
            <a:r>
              <a:rPr lang="es-ES_tradnl" sz="2900" b="1" dirty="0">
                <a:latin typeface="+mn-lt"/>
              </a:rPr>
              <a:t>Orientaciones para las estrategias genéricas</a:t>
            </a:r>
            <a:r>
              <a:rPr lang="en-US" sz="2900" b="1" dirty="0">
                <a:latin typeface="+mn-lt"/>
              </a:rPr>
              <a:t/>
            </a:r>
            <a:br>
              <a:rPr lang="en-US" sz="2900" b="1" dirty="0">
                <a:latin typeface="+mn-lt"/>
              </a:rPr>
            </a:br>
            <a:r>
              <a:rPr lang="en-US" sz="2900" b="1" dirty="0" err="1">
                <a:latin typeface="+mn-lt"/>
              </a:rPr>
              <a:t>Promoviendo</a:t>
            </a:r>
            <a:r>
              <a:rPr lang="en-US" sz="2900" b="1" dirty="0">
                <a:latin typeface="+mn-lt"/>
              </a:rPr>
              <a:t> </a:t>
            </a:r>
            <a:r>
              <a:rPr lang="es-ES" sz="2900" b="1" dirty="0">
                <a:latin typeface="+mn-lt"/>
              </a:rPr>
              <a:t>Factores de Contexto</a:t>
            </a:r>
            <a:endParaRPr lang="es-ES_tradnl" sz="2900" dirty="0">
              <a:latin typeface="+mn-lt"/>
            </a:endParaRPr>
          </a:p>
        </p:txBody>
      </p:sp>
      <p:sp>
        <p:nvSpPr>
          <p:cNvPr id="7" name="8 Rectángulo">
            <a:extLst>
              <a:ext uri="{FF2B5EF4-FFF2-40B4-BE49-F238E27FC236}">
                <a16:creationId xmlns="" xmlns:a16="http://schemas.microsoft.com/office/drawing/2014/main" id="{6C84367B-8B3B-4C59-A1AC-743479FD9429}"/>
              </a:ext>
            </a:extLst>
          </p:cNvPr>
          <p:cNvSpPr/>
          <p:nvPr/>
        </p:nvSpPr>
        <p:spPr>
          <a:xfrm>
            <a:off x="1" y="139787"/>
            <a:ext cx="12192000" cy="590931"/>
          </a:xfrm>
          <a:prstGeom prst="rect">
            <a:avLst/>
          </a:prstGeom>
        </p:spPr>
        <p:txBody>
          <a:bodyPr wrap="square">
            <a:spAutoFit/>
          </a:bodyPr>
          <a:lstStyle/>
          <a:p>
            <a:pPr lvl="0">
              <a:lnSpc>
                <a:spcPct val="90000"/>
              </a:lnSpc>
              <a:spcBef>
                <a:spcPct val="0"/>
              </a:spcBef>
              <a:defRPr/>
            </a:pPr>
            <a:r>
              <a:rPr lang="es-ES_tradnl" sz="3600" b="1" dirty="0">
                <a:solidFill>
                  <a:schemeClr val="accent2">
                    <a:lumMod val="75000"/>
                  </a:schemeClr>
                </a:solidFill>
                <a:latin typeface="+mj-lt"/>
              </a:rPr>
              <a:t>Compromiso Escolar y </a:t>
            </a:r>
            <a:r>
              <a:rPr lang="es-ES_tradnl" sz="3600" b="1" dirty="0">
                <a:solidFill>
                  <a:schemeClr val="accent2">
                    <a:lumMod val="60000"/>
                    <a:lumOff val="40000"/>
                  </a:schemeClr>
                </a:solidFill>
                <a:latin typeface="+mj-lt"/>
              </a:rPr>
              <a:t>Trayectoria Educativa</a:t>
            </a:r>
            <a:r>
              <a:rPr lang="es-ES_tradnl" sz="3600" b="1" dirty="0">
                <a:solidFill>
                  <a:schemeClr val="accent2">
                    <a:lumMod val="75000"/>
                  </a:schemeClr>
                </a:solidFill>
                <a:latin typeface="+mj-lt"/>
              </a:rPr>
              <a:t>: La Escuela Desafiada</a:t>
            </a:r>
          </a:p>
        </p:txBody>
      </p:sp>
    </p:spTree>
    <p:extLst>
      <p:ext uri="{BB962C8B-B14F-4D97-AF65-F5344CB8AC3E}">
        <p14:creationId xmlns:p14="http://schemas.microsoft.com/office/powerpoint/2010/main" val="128779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7196A8B8-22B7-419F-BC4E-462D837BE5D9}"/>
              </a:ext>
            </a:extLst>
          </p:cNvPr>
          <p:cNvPicPr>
            <a:picLocks noChangeAspect="1"/>
          </p:cNvPicPr>
          <p:nvPr/>
        </p:nvPicPr>
        <p:blipFill>
          <a:blip r:embed="rId2"/>
          <a:stretch>
            <a:fillRect/>
          </a:stretch>
        </p:blipFill>
        <p:spPr>
          <a:xfrm>
            <a:off x="9775139" y="73245"/>
            <a:ext cx="2333397" cy="2005564"/>
          </a:xfrm>
          <a:prstGeom prst="rect">
            <a:avLst/>
          </a:prstGeom>
        </p:spPr>
      </p:pic>
      <p:sp>
        <p:nvSpPr>
          <p:cNvPr id="2" name="Marcador de contenido 1"/>
          <p:cNvSpPr>
            <a:spLocks noGrp="1"/>
          </p:cNvSpPr>
          <p:nvPr>
            <p:ph sz="half" idx="1"/>
          </p:nvPr>
        </p:nvSpPr>
        <p:spPr>
          <a:xfrm>
            <a:off x="666750" y="1417639"/>
            <a:ext cx="4038600" cy="4708525"/>
          </a:xfrm>
        </p:spPr>
        <p:txBody>
          <a:bodyPr>
            <a:normAutofit/>
          </a:bodyPr>
          <a:lstStyle/>
          <a:p>
            <a:pPr lvl="1"/>
            <a:endParaRPr lang="en-US" sz="2800" dirty="0"/>
          </a:p>
          <a:p>
            <a:pPr lvl="1"/>
            <a:endParaRPr lang="en-US" sz="2800" dirty="0"/>
          </a:p>
          <a:p>
            <a:endParaRPr lang="es-ES_tradnl" dirty="0"/>
          </a:p>
        </p:txBody>
      </p:sp>
      <p:sp>
        <p:nvSpPr>
          <p:cNvPr id="8" name="Título 3"/>
          <p:cNvSpPr txBox="1">
            <a:spLocks/>
          </p:cNvSpPr>
          <p:nvPr/>
        </p:nvSpPr>
        <p:spPr>
          <a:xfrm>
            <a:off x="183752" y="515211"/>
            <a:ext cx="10634662" cy="1325563"/>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ES" sz="4000" b="1" dirty="0"/>
              <a:t/>
            </a:r>
            <a:br>
              <a:rPr lang="es-ES" sz="4000" b="1" dirty="0"/>
            </a:br>
            <a:endParaRPr lang="es-ES" sz="4000" b="1" dirty="0"/>
          </a:p>
          <a:p>
            <a:r>
              <a:rPr lang="es-ES_tradnl" sz="2900" b="1" dirty="0">
                <a:latin typeface="+mn-lt"/>
              </a:rPr>
              <a:t>Orientaciones para las estrategias genéricas</a:t>
            </a:r>
            <a:r>
              <a:rPr lang="en-US" sz="2900" b="1" dirty="0">
                <a:latin typeface="+mn-lt"/>
              </a:rPr>
              <a:t/>
            </a:r>
            <a:br>
              <a:rPr lang="en-US" sz="2900" b="1" dirty="0">
                <a:latin typeface="+mn-lt"/>
              </a:rPr>
            </a:br>
            <a:r>
              <a:rPr lang="en-US" sz="2900" b="1" dirty="0" err="1">
                <a:latin typeface="+mn-lt"/>
              </a:rPr>
              <a:t>Promoviendo</a:t>
            </a:r>
            <a:r>
              <a:rPr lang="en-US" sz="2900" b="1" dirty="0">
                <a:latin typeface="+mn-lt"/>
              </a:rPr>
              <a:t> </a:t>
            </a:r>
            <a:r>
              <a:rPr lang="es-ES" sz="2900" b="1" dirty="0">
                <a:latin typeface="+mn-lt"/>
              </a:rPr>
              <a:t>Factores de Contexto</a:t>
            </a:r>
            <a:endParaRPr lang="es-ES_tradnl" sz="2900" dirty="0">
              <a:latin typeface="+mn-lt"/>
            </a:endParaRPr>
          </a:p>
        </p:txBody>
      </p:sp>
      <p:sp>
        <p:nvSpPr>
          <p:cNvPr id="9" name="8 Rectángulo"/>
          <p:cNvSpPr/>
          <p:nvPr/>
        </p:nvSpPr>
        <p:spPr>
          <a:xfrm>
            <a:off x="1" y="139787"/>
            <a:ext cx="12192000" cy="1089529"/>
          </a:xfrm>
          <a:prstGeom prst="rect">
            <a:avLst/>
          </a:prstGeom>
        </p:spPr>
        <p:txBody>
          <a:bodyPr wrap="square">
            <a:spAutoFit/>
          </a:bodyPr>
          <a:lstStyle/>
          <a:p>
            <a:pPr lvl="0">
              <a:lnSpc>
                <a:spcPct val="90000"/>
              </a:lnSpc>
              <a:spcBef>
                <a:spcPct val="0"/>
              </a:spcBef>
              <a:defRPr/>
            </a:pPr>
            <a:r>
              <a:rPr lang="es-ES_tradnl" sz="3600" b="1" dirty="0">
                <a:solidFill>
                  <a:schemeClr val="accent2">
                    <a:lumMod val="75000"/>
                  </a:schemeClr>
                </a:solidFill>
                <a:latin typeface="+mj-lt"/>
              </a:rPr>
              <a:t>Compromiso Escolar y </a:t>
            </a:r>
            <a:r>
              <a:rPr lang="es-ES_tradnl" sz="3600" b="1" dirty="0">
                <a:solidFill>
                  <a:schemeClr val="accent2">
                    <a:lumMod val="60000"/>
                    <a:lumOff val="40000"/>
                  </a:schemeClr>
                </a:solidFill>
                <a:latin typeface="+mj-lt"/>
              </a:rPr>
              <a:t>Trayectoria Educativa</a:t>
            </a:r>
            <a:r>
              <a:rPr lang="es-ES_tradnl" sz="3600" b="1" dirty="0">
                <a:solidFill>
                  <a:schemeClr val="accent2">
                    <a:lumMod val="75000"/>
                  </a:schemeClr>
                </a:solidFill>
                <a:latin typeface="+mj-lt"/>
              </a:rPr>
              <a:t>: </a:t>
            </a:r>
          </a:p>
          <a:p>
            <a:pPr lvl="0">
              <a:lnSpc>
                <a:spcPct val="90000"/>
              </a:lnSpc>
              <a:spcBef>
                <a:spcPct val="0"/>
              </a:spcBef>
              <a:defRPr/>
            </a:pPr>
            <a:r>
              <a:rPr lang="es-ES_tradnl" sz="3600" b="1" dirty="0">
                <a:solidFill>
                  <a:schemeClr val="accent2">
                    <a:lumMod val="75000"/>
                  </a:schemeClr>
                </a:solidFill>
                <a:latin typeface="+mj-lt"/>
              </a:rPr>
              <a:t>La Escuela Desafiada</a:t>
            </a:r>
          </a:p>
        </p:txBody>
      </p:sp>
      <p:graphicFrame>
        <p:nvGraphicFramePr>
          <p:cNvPr id="3" name="Diagrama 2">
            <a:extLst>
              <a:ext uri="{FF2B5EF4-FFF2-40B4-BE49-F238E27FC236}">
                <a16:creationId xmlns="" xmlns:a16="http://schemas.microsoft.com/office/drawing/2014/main" id="{10979BEE-A5F9-47DB-854D-F4EC82EBB9D7}"/>
              </a:ext>
            </a:extLst>
          </p:cNvPr>
          <p:cNvGraphicFramePr/>
          <p:nvPr>
            <p:extLst>
              <p:ext uri="{D42A27DB-BD31-4B8C-83A1-F6EECF244321}">
                <p14:modId xmlns:p14="http://schemas.microsoft.com/office/powerpoint/2010/main" val="3853645741"/>
              </p:ext>
            </p:extLst>
          </p:nvPr>
        </p:nvGraphicFramePr>
        <p:xfrm>
          <a:off x="2032000" y="1296372"/>
          <a:ext cx="912653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2488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 xmlns:a16="http://schemas.microsoft.com/office/drawing/2014/main" id="{4EB532B8-2FBC-4D0F-80CD-2342772A4A9D}"/>
              </a:ext>
            </a:extLst>
          </p:cNvPr>
          <p:cNvPicPr>
            <a:picLocks noChangeAspect="1"/>
          </p:cNvPicPr>
          <p:nvPr/>
        </p:nvPicPr>
        <p:blipFill>
          <a:blip r:embed="rId2"/>
          <a:stretch>
            <a:fillRect/>
          </a:stretch>
        </p:blipFill>
        <p:spPr>
          <a:xfrm>
            <a:off x="9775139" y="73245"/>
            <a:ext cx="2333397" cy="2005564"/>
          </a:xfrm>
          <a:prstGeom prst="rect">
            <a:avLst/>
          </a:prstGeom>
        </p:spPr>
      </p:pic>
      <p:sp>
        <p:nvSpPr>
          <p:cNvPr id="4" name="Rectángulo 3"/>
          <p:cNvSpPr/>
          <p:nvPr/>
        </p:nvSpPr>
        <p:spPr>
          <a:xfrm>
            <a:off x="5089525" y="1799007"/>
            <a:ext cx="1905000" cy="492443"/>
          </a:xfrm>
          <a:prstGeom prst="rect">
            <a:avLst/>
          </a:prstGeom>
        </p:spPr>
        <p:txBody>
          <a:bodyPr wrap="square">
            <a:spAutoFit/>
          </a:bodyPr>
          <a:lstStyle/>
          <a:p>
            <a:pPr marL="114300" indent="0">
              <a:buNone/>
            </a:pPr>
            <a:endParaRPr lang="en-US" sz="2600" dirty="0"/>
          </a:p>
        </p:txBody>
      </p:sp>
      <p:graphicFrame>
        <p:nvGraphicFramePr>
          <p:cNvPr id="6" name="Diagrama 5"/>
          <p:cNvGraphicFramePr/>
          <p:nvPr>
            <p:extLst>
              <p:ext uri="{D42A27DB-BD31-4B8C-83A1-F6EECF244321}">
                <p14:modId xmlns:p14="http://schemas.microsoft.com/office/powerpoint/2010/main" val="3034299119"/>
              </p:ext>
            </p:extLst>
          </p:nvPr>
        </p:nvGraphicFramePr>
        <p:xfrm>
          <a:off x="1428750" y="1877079"/>
          <a:ext cx="8904179" cy="452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p:cNvSpPr txBox="1"/>
          <p:nvPr/>
        </p:nvSpPr>
        <p:spPr>
          <a:xfrm>
            <a:off x="2063318" y="2109748"/>
            <a:ext cx="3026207" cy="1231106"/>
          </a:xfrm>
          <a:prstGeom prst="rect">
            <a:avLst/>
          </a:prstGeom>
          <a:noFill/>
        </p:spPr>
        <p:txBody>
          <a:bodyPr wrap="square" rtlCol="0">
            <a:spAutoFit/>
          </a:bodyPr>
          <a:lstStyle/>
          <a:p>
            <a:pPr lvl="0" algn="ctr"/>
            <a:r>
              <a:rPr lang="en-US" sz="2800" i="1" dirty="0" err="1"/>
              <a:t>Desde</a:t>
            </a:r>
            <a:r>
              <a:rPr lang="en-US" sz="2800" i="1" dirty="0"/>
              <a:t> lo </a:t>
            </a:r>
            <a:r>
              <a:rPr lang="en-US" sz="2800" i="1" dirty="0" err="1"/>
              <a:t>académico</a:t>
            </a:r>
            <a:endParaRPr lang="en-US" sz="2800" i="1" dirty="0"/>
          </a:p>
          <a:p>
            <a:endParaRPr lang="es-ES_tradnl" dirty="0"/>
          </a:p>
        </p:txBody>
      </p:sp>
      <p:sp>
        <p:nvSpPr>
          <p:cNvPr id="8" name="CuadroTexto 7"/>
          <p:cNvSpPr txBox="1"/>
          <p:nvPr/>
        </p:nvSpPr>
        <p:spPr>
          <a:xfrm>
            <a:off x="6517589" y="2490538"/>
            <a:ext cx="3257550" cy="800219"/>
          </a:xfrm>
          <a:prstGeom prst="rect">
            <a:avLst/>
          </a:prstGeom>
          <a:noFill/>
        </p:spPr>
        <p:txBody>
          <a:bodyPr wrap="square" rtlCol="0">
            <a:spAutoFit/>
          </a:bodyPr>
          <a:lstStyle/>
          <a:p>
            <a:pPr lvl="0" algn="ctr"/>
            <a:r>
              <a:rPr lang="es-AR" sz="2800" i="1" dirty="0"/>
              <a:t>Desde lo conductual</a:t>
            </a:r>
            <a:endParaRPr lang="es-ES_tradnl" sz="2800" dirty="0"/>
          </a:p>
          <a:p>
            <a:endParaRPr lang="es-ES_tradnl" dirty="0"/>
          </a:p>
        </p:txBody>
      </p:sp>
      <p:sp>
        <p:nvSpPr>
          <p:cNvPr id="10" name="Título 3">
            <a:extLst>
              <a:ext uri="{FF2B5EF4-FFF2-40B4-BE49-F238E27FC236}">
                <a16:creationId xmlns="" xmlns:a16="http://schemas.microsoft.com/office/drawing/2014/main" id="{A26FA6FF-51BF-492D-B774-A4A454691AE6}"/>
              </a:ext>
            </a:extLst>
          </p:cNvPr>
          <p:cNvSpPr txBox="1">
            <a:spLocks/>
          </p:cNvSpPr>
          <p:nvPr/>
        </p:nvSpPr>
        <p:spPr>
          <a:xfrm>
            <a:off x="1" y="551516"/>
            <a:ext cx="10634662" cy="1325563"/>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ES" sz="4000" b="1" dirty="0"/>
              <a:t/>
            </a:r>
            <a:br>
              <a:rPr lang="es-ES" sz="4000" b="1" dirty="0"/>
            </a:br>
            <a:endParaRPr lang="es-ES" sz="4000" b="1" dirty="0"/>
          </a:p>
          <a:p>
            <a:r>
              <a:rPr lang="es-ES_tradnl" sz="2900" b="1" dirty="0">
                <a:latin typeface="+mn-lt"/>
              </a:rPr>
              <a:t>Orientaciones para las estrategias genéricas</a:t>
            </a:r>
            <a:r>
              <a:rPr lang="en-US" sz="2900" b="1" dirty="0">
                <a:latin typeface="+mn-lt"/>
              </a:rPr>
              <a:t/>
            </a:r>
            <a:br>
              <a:rPr lang="en-US" sz="2900" b="1" dirty="0">
                <a:latin typeface="+mn-lt"/>
              </a:rPr>
            </a:br>
            <a:r>
              <a:rPr lang="en-US" sz="2900" b="1" dirty="0" err="1">
                <a:latin typeface="+mn-lt"/>
              </a:rPr>
              <a:t>Promoviendo</a:t>
            </a:r>
            <a:r>
              <a:rPr lang="en-US" sz="2900" b="1" dirty="0">
                <a:latin typeface="+mn-lt"/>
              </a:rPr>
              <a:t> </a:t>
            </a:r>
            <a:r>
              <a:rPr lang="es-ES" sz="2900" b="1" dirty="0">
                <a:latin typeface="+mn-lt"/>
              </a:rPr>
              <a:t>Factores de Contexto</a:t>
            </a:r>
            <a:endParaRPr lang="es-ES_tradnl" sz="2900" dirty="0">
              <a:latin typeface="+mn-lt"/>
            </a:endParaRPr>
          </a:p>
        </p:txBody>
      </p:sp>
      <p:sp>
        <p:nvSpPr>
          <p:cNvPr id="11" name="8 Rectángulo">
            <a:extLst>
              <a:ext uri="{FF2B5EF4-FFF2-40B4-BE49-F238E27FC236}">
                <a16:creationId xmlns="" xmlns:a16="http://schemas.microsoft.com/office/drawing/2014/main" id="{F81FC010-5EEF-44C2-8AD9-162526CC728A}"/>
              </a:ext>
            </a:extLst>
          </p:cNvPr>
          <p:cNvSpPr/>
          <p:nvPr/>
        </p:nvSpPr>
        <p:spPr>
          <a:xfrm>
            <a:off x="1" y="139787"/>
            <a:ext cx="12192000" cy="1089529"/>
          </a:xfrm>
          <a:prstGeom prst="rect">
            <a:avLst/>
          </a:prstGeom>
        </p:spPr>
        <p:txBody>
          <a:bodyPr wrap="square">
            <a:spAutoFit/>
          </a:bodyPr>
          <a:lstStyle/>
          <a:p>
            <a:pPr lvl="0">
              <a:lnSpc>
                <a:spcPct val="90000"/>
              </a:lnSpc>
              <a:spcBef>
                <a:spcPct val="0"/>
              </a:spcBef>
              <a:defRPr/>
            </a:pPr>
            <a:r>
              <a:rPr lang="es-ES_tradnl" sz="3600" b="1" dirty="0">
                <a:solidFill>
                  <a:schemeClr val="accent2">
                    <a:lumMod val="75000"/>
                  </a:schemeClr>
                </a:solidFill>
                <a:latin typeface="+mj-lt"/>
              </a:rPr>
              <a:t>Compromiso Escolar y </a:t>
            </a:r>
            <a:r>
              <a:rPr lang="es-ES_tradnl" sz="3600" b="1" dirty="0">
                <a:solidFill>
                  <a:schemeClr val="accent2">
                    <a:lumMod val="60000"/>
                    <a:lumOff val="40000"/>
                  </a:schemeClr>
                </a:solidFill>
                <a:latin typeface="+mj-lt"/>
              </a:rPr>
              <a:t>Trayectoria Educativa</a:t>
            </a:r>
            <a:r>
              <a:rPr lang="es-ES_tradnl" sz="3600" b="1" dirty="0">
                <a:solidFill>
                  <a:schemeClr val="accent2">
                    <a:lumMod val="75000"/>
                  </a:schemeClr>
                </a:solidFill>
                <a:latin typeface="+mj-lt"/>
              </a:rPr>
              <a:t>: </a:t>
            </a:r>
          </a:p>
          <a:p>
            <a:pPr lvl="0">
              <a:lnSpc>
                <a:spcPct val="90000"/>
              </a:lnSpc>
              <a:spcBef>
                <a:spcPct val="0"/>
              </a:spcBef>
              <a:defRPr/>
            </a:pPr>
            <a:r>
              <a:rPr lang="es-ES_tradnl" sz="3600" b="1" dirty="0">
                <a:solidFill>
                  <a:schemeClr val="accent2">
                    <a:lumMod val="75000"/>
                  </a:schemeClr>
                </a:solidFill>
                <a:latin typeface="+mj-lt"/>
              </a:rPr>
              <a:t>La Escuela Desafiada</a:t>
            </a:r>
          </a:p>
        </p:txBody>
      </p:sp>
    </p:spTree>
    <p:extLst>
      <p:ext uri="{BB962C8B-B14F-4D97-AF65-F5344CB8AC3E}">
        <p14:creationId xmlns:p14="http://schemas.microsoft.com/office/powerpoint/2010/main" val="114144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AD89A1AF-37E4-4284-AEB8-449AD53D6A7F}"/>
              </a:ext>
            </a:extLst>
          </p:cNvPr>
          <p:cNvPicPr>
            <a:picLocks noChangeAspect="1"/>
          </p:cNvPicPr>
          <p:nvPr/>
        </p:nvPicPr>
        <p:blipFill>
          <a:blip r:embed="rId2"/>
          <a:stretch>
            <a:fillRect/>
          </a:stretch>
        </p:blipFill>
        <p:spPr>
          <a:xfrm>
            <a:off x="9775139" y="73245"/>
            <a:ext cx="2333397" cy="2005564"/>
          </a:xfrm>
          <a:prstGeom prst="rect">
            <a:avLst/>
          </a:prstGeom>
        </p:spPr>
      </p:pic>
      <p:pic>
        <p:nvPicPr>
          <p:cNvPr id="3074" name="Picture 2"/>
          <p:cNvPicPr>
            <a:picLocks noGrp="1" noChangeAspect="1" noChangeArrowheads="1"/>
          </p:cNvPicPr>
          <p:nvPr>
            <p:ph idx="1"/>
          </p:nvPr>
        </p:nvPicPr>
        <p:blipFill>
          <a:blip r:embed="rId3"/>
          <a:srcRect/>
          <a:stretch>
            <a:fillRect/>
          </a:stretch>
        </p:blipFill>
        <p:spPr bwMode="auto">
          <a:xfrm>
            <a:off x="0" y="2158134"/>
            <a:ext cx="8311056" cy="4351338"/>
          </a:xfrm>
          <a:prstGeom prst="rect">
            <a:avLst/>
          </a:prstGeom>
          <a:noFill/>
          <a:ln w="9525">
            <a:noFill/>
            <a:miter lim="800000"/>
            <a:headEnd/>
            <a:tailEnd/>
          </a:ln>
          <a:effectLst/>
        </p:spPr>
      </p:pic>
      <p:sp>
        <p:nvSpPr>
          <p:cNvPr id="8" name="7 CuadroTexto"/>
          <p:cNvSpPr txBox="1"/>
          <p:nvPr/>
        </p:nvSpPr>
        <p:spPr>
          <a:xfrm>
            <a:off x="8311057" y="3514175"/>
            <a:ext cx="3880944" cy="1477328"/>
          </a:xfrm>
          <a:prstGeom prst="rect">
            <a:avLst/>
          </a:prstGeom>
          <a:noFill/>
        </p:spPr>
        <p:txBody>
          <a:bodyPr wrap="square" rtlCol="0">
            <a:spAutoFit/>
          </a:bodyPr>
          <a:lstStyle/>
          <a:p>
            <a:r>
              <a:rPr lang="es-AR" dirty="0"/>
              <a:t>Más información: </a:t>
            </a:r>
            <a:r>
              <a:rPr lang="es-AR" dirty="0">
                <a:hlinkClick r:id="rId4"/>
              </a:rPr>
              <a:t>info@compromisoescolar.com</a:t>
            </a:r>
            <a:endParaRPr lang="es-AR" dirty="0"/>
          </a:p>
          <a:p>
            <a:endParaRPr lang="es-AR" dirty="0"/>
          </a:p>
          <a:p>
            <a:r>
              <a:rPr lang="es-AR" dirty="0">
                <a:hlinkClick r:id="rId5"/>
              </a:rPr>
              <a:t>www.seminariocompromisoescolar.cl</a:t>
            </a:r>
            <a:endParaRPr lang="es-AR" dirty="0"/>
          </a:p>
          <a:p>
            <a:endParaRPr lang="es-AR" dirty="0"/>
          </a:p>
        </p:txBody>
      </p:sp>
      <p:sp>
        <p:nvSpPr>
          <p:cNvPr id="9" name="Título 3">
            <a:extLst>
              <a:ext uri="{FF2B5EF4-FFF2-40B4-BE49-F238E27FC236}">
                <a16:creationId xmlns="" xmlns:a16="http://schemas.microsoft.com/office/drawing/2014/main" id="{4A310AE6-0082-4EFF-9BA0-B21FBC874C0F}"/>
              </a:ext>
            </a:extLst>
          </p:cNvPr>
          <p:cNvSpPr txBox="1">
            <a:spLocks/>
          </p:cNvSpPr>
          <p:nvPr/>
        </p:nvSpPr>
        <p:spPr>
          <a:xfrm>
            <a:off x="1" y="551516"/>
            <a:ext cx="10634662" cy="1325563"/>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ES" sz="4000" b="1" dirty="0"/>
              <a:t/>
            </a:r>
            <a:br>
              <a:rPr lang="es-ES" sz="4000" b="1" dirty="0"/>
            </a:br>
            <a:endParaRPr lang="es-ES" sz="4000" b="1" dirty="0"/>
          </a:p>
          <a:p>
            <a:r>
              <a:rPr lang="es-ES_tradnl" sz="2900" b="1" dirty="0">
                <a:latin typeface="+mn-lt"/>
              </a:rPr>
              <a:t>Orientaciones para las estrategias genéricas</a:t>
            </a:r>
            <a:r>
              <a:rPr lang="en-US" sz="2900" b="1" dirty="0">
                <a:latin typeface="+mn-lt"/>
              </a:rPr>
              <a:t/>
            </a:r>
            <a:br>
              <a:rPr lang="en-US" sz="2900" b="1" dirty="0">
                <a:latin typeface="+mn-lt"/>
              </a:rPr>
            </a:br>
            <a:r>
              <a:rPr lang="en-US" sz="2900" b="1" dirty="0" err="1">
                <a:latin typeface="+mn-lt"/>
              </a:rPr>
              <a:t>Promoviendo</a:t>
            </a:r>
            <a:r>
              <a:rPr lang="en-US" sz="2900" b="1" dirty="0">
                <a:latin typeface="+mn-lt"/>
              </a:rPr>
              <a:t> </a:t>
            </a:r>
            <a:r>
              <a:rPr lang="es-ES" sz="2900" b="1" dirty="0">
                <a:latin typeface="+mn-lt"/>
              </a:rPr>
              <a:t>Factores de Contexto</a:t>
            </a:r>
            <a:endParaRPr lang="es-ES_tradnl" sz="2900" dirty="0">
              <a:latin typeface="+mn-lt"/>
            </a:endParaRPr>
          </a:p>
        </p:txBody>
      </p:sp>
      <p:sp>
        <p:nvSpPr>
          <p:cNvPr id="10" name="8 Rectángulo">
            <a:extLst>
              <a:ext uri="{FF2B5EF4-FFF2-40B4-BE49-F238E27FC236}">
                <a16:creationId xmlns="" xmlns:a16="http://schemas.microsoft.com/office/drawing/2014/main" id="{11143221-8AA2-4294-AF7B-EFF9E2D7D831}"/>
              </a:ext>
            </a:extLst>
          </p:cNvPr>
          <p:cNvSpPr/>
          <p:nvPr/>
        </p:nvSpPr>
        <p:spPr>
          <a:xfrm>
            <a:off x="1" y="139787"/>
            <a:ext cx="12192000" cy="1089529"/>
          </a:xfrm>
          <a:prstGeom prst="rect">
            <a:avLst/>
          </a:prstGeom>
        </p:spPr>
        <p:txBody>
          <a:bodyPr wrap="square">
            <a:spAutoFit/>
          </a:bodyPr>
          <a:lstStyle/>
          <a:p>
            <a:pPr lvl="0">
              <a:lnSpc>
                <a:spcPct val="90000"/>
              </a:lnSpc>
              <a:spcBef>
                <a:spcPct val="0"/>
              </a:spcBef>
              <a:defRPr/>
            </a:pPr>
            <a:r>
              <a:rPr lang="es-ES_tradnl" sz="3600" b="1" dirty="0">
                <a:solidFill>
                  <a:schemeClr val="accent2">
                    <a:lumMod val="75000"/>
                  </a:schemeClr>
                </a:solidFill>
                <a:latin typeface="+mj-lt"/>
              </a:rPr>
              <a:t>Compromiso Escolar y </a:t>
            </a:r>
            <a:r>
              <a:rPr lang="es-ES_tradnl" sz="3600" b="1" dirty="0">
                <a:solidFill>
                  <a:schemeClr val="accent2">
                    <a:lumMod val="60000"/>
                    <a:lumOff val="40000"/>
                  </a:schemeClr>
                </a:solidFill>
                <a:latin typeface="+mj-lt"/>
              </a:rPr>
              <a:t>Trayectoria Educativa</a:t>
            </a:r>
            <a:r>
              <a:rPr lang="es-ES_tradnl" sz="3600" b="1" dirty="0">
                <a:solidFill>
                  <a:schemeClr val="accent2">
                    <a:lumMod val="75000"/>
                  </a:schemeClr>
                </a:solidFill>
                <a:latin typeface="+mj-lt"/>
              </a:rPr>
              <a:t>: </a:t>
            </a:r>
          </a:p>
          <a:p>
            <a:pPr lvl="0">
              <a:lnSpc>
                <a:spcPct val="90000"/>
              </a:lnSpc>
              <a:spcBef>
                <a:spcPct val="0"/>
              </a:spcBef>
              <a:defRPr/>
            </a:pPr>
            <a:r>
              <a:rPr lang="es-ES_tradnl" sz="3600" b="1" dirty="0">
                <a:solidFill>
                  <a:schemeClr val="accent2">
                    <a:lumMod val="75000"/>
                  </a:schemeClr>
                </a:solidFill>
                <a:latin typeface="+mj-lt"/>
              </a:rPr>
              <a:t>La Escuela Desafiada</a:t>
            </a:r>
          </a:p>
        </p:txBody>
      </p:sp>
    </p:spTree>
    <p:extLst>
      <p:ext uri="{BB962C8B-B14F-4D97-AF65-F5344CB8AC3E}">
        <p14:creationId xmlns:p14="http://schemas.microsoft.com/office/powerpoint/2010/main" val="3406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129230" y="6258911"/>
            <a:ext cx="10658168" cy="708325"/>
          </a:xfrm>
        </p:spPr>
        <p:txBody>
          <a:bodyPr>
            <a:normAutofit fontScale="92500" lnSpcReduction="20000"/>
          </a:bodyPr>
          <a:lstStyle/>
          <a:p>
            <a:r>
              <a:rPr lang="es-ES" u="sng" dirty="0">
                <a:hlinkClick r:id="rId2"/>
              </a:rPr>
              <a:t>www.mineduc.cl/2018/10/12/compromiso-escolar-y-trayectorias-educativas/</a:t>
            </a:r>
            <a:endParaRPr lang="es-CL" dirty="0"/>
          </a:p>
          <a:p>
            <a:r>
              <a:rPr lang="es-ES" dirty="0"/>
              <a:t>Revisar también las prioridades presidenciales en:</a:t>
            </a:r>
            <a:r>
              <a:rPr lang="es-ES" u="sng" dirty="0"/>
              <a:t> https://www.gob.cl/noticias/los-ninos-en-primer-lugar-de-las-prioridades-comenzo-mesa-de-trabajo-para-un-acuerdo-nacional-por-la-infancia/</a:t>
            </a:r>
            <a:endParaRPr lang="es-CL" dirty="0"/>
          </a:p>
          <a:p>
            <a:endParaRPr lang="es-CL" dirty="0"/>
          </a:p>
        </p:txBody>
      </p:sp>
      <p:pic>
        <p:nvPicPr>
          <p:cNvPr id="35" name="Imagen 34"/>
          <p:cNvPicPr/>
          <p:nvPr/>
        </p:nvPicPr>
        <p:blipFill>
          <a:blip r:embed="rId3" cstate="print"/>
          <a:stretch>
            <a:fillRect/>
          </a:stretch>
        </p:blipFill>
        <p:spPr>
          <a:xfrm>
            <a:off x="1585968" y="1163194"/>
            <a:ext cx="8329848" cy="5095717"/>
          </a:xfrm>
          <a:prstGeom prst="rect">
            <a:avLst/>
          </a:prstGeom>
        </p:spPr>
      </p:pic>
      <p:sp>
        <p:nvSpPr>
          <p:cNvPr id="3" name="Rectángulo 2"/>
          <p:cNvSpPr/>
          <p:nvPr/>
        </p:nvSpPr>
        <p:spPr>
          <a:xfrm>
            <a:off x="129230" y="607521"/>
            <a:ext cx="5694795" cy="523220"/>
          </a:xfrm>
          <a:prstGeom prst="rect">
            <a:avLst/>
          </a:prstGeom>
        </p:spPr>
        <p:txBody>
          <a:bodyPr wrap="square">
            <a:spAutoFit/>
          </a:bodyPr>
          <a:lstStyle/>
          <a:p>
            <a:r>
              <a:rPr lang="es-ES_tradnl" sz="2800" b="1" dirty="0"/>
              <a:t>Apariciones en Prensa</a:t>
            </a:r>
            <a:r>
              <a:rPr lang="es-ES" sz="2800" b="1" dirty="0"/>
              <a:t> </a:t>
            </a:r>
            <a:endParaRPr lang="es-CL" sz="2800" dirty="0"/>
          </a:p>
        </p:txBody>
      </p:sp>
      <p:pic>
        <p:nvPicPr>
          <p:cNvPr id="6" name="Imagen 5">
            <a:extLst>
              <a:ext uri="{FF2B5EF4-FFF2-40B4-BE49-F238E27FC236}">
                <a16:creationId xmlns="" xmlns:a16="http://schemas.microsoft.com/office/drawing/2014/main" id="{CCCAD81D-6BC8-4702-8873-F8D855FF2D2A}"/>
              </a:ext>
            </a:extLst>
          </p:cNvPr>
          <p:cNvPicPr>
            <a:picLocks noChangeAspect="1"/>
          </p:cNvPicPr>
          <p:nvPr/>
        </p:nvPicPr>
        <p:blipFill>
          <a:blip r:embed="rId4"/>
          <a:stretch>
            <a:fillRect/>
          </a:stretch>
        </p:blipFill>
        <p:spPr>
          <a:xfrm>
            <a:off x="9775139" y="73245"/>
            <a:ext cx="2333397" cy="2005564"/>
          </a:xfrm>
          <a:prstGeom prst="rect">
            <a:avLst/>
          </a:prstGeom>
        </p:spPr>
      </p:pic>
      <p:sp>
        <p:nvSpPr>
          <p:cNvPr id="7" name="8 Rectángulo">
            <a:extLst>
              <a:ext uri="{FF2B5EF4-FFF2-40B4-BE49-F238E27FC236}">
                <a16:creationId xmlns="" xmlns:a16="http://schemas.microsoft.com/office/drawing/2014/main" id="{CB2738F0-3E4D-4F9A-ACBD-1F91D345CF61}"/>
              </a:ext>
            </a:extLst>
          </p:cNvPr>
          <p:cNvSpPr/>
          <p:nvPr/>
        </p:nvSpPr>
        <p:spPr>
          <a:xfrm>
            <a:off x="1" y="139787"/>
            <a:ext cx="12192000" cy="535531"/>
          </a:xfrm>
          <a:prstGeom prst="rect">
            <a:avLst/>
          </a:prstGeom>
        </p:spPr>
        <p:txBody>
          <a:bodyPr wrap="square">
            <a:spAutoFit/>
          </a:bodyPr>
          <a:lstStyle/>
          <a:p>
            <a:pPr lvl="0">
              <a:lnSpc>
                <a:spcPct val="90000"/>
              </a:lnSpc>
              <a:spcBef>
                <a:spcPct val="0"/>
              </a:spcBef>
              <a:defRPr/>
            </a:pPr>
            <a:r>
              <a:rPr lang="es-ES_tradnl" sz="3200" b="1" dirty="0">
                <a:solidFill>
                  <a:schemeClr val="accent2">
                    <a:lumMod val="75000"/>
                  </a:schemeClr>
                </a:solidFill>
                <a:latin typeface="+mj-lt"/>
              </a:rPr>
              <a:t>Compromiso Escolar y </a:t>
            </a:r>
            <a:r>
              <a:rPr lang="es-ES_tradnl" sz="3200" b="1" dirty="0">
                <a:solidFill>
                  <a:schemeClr val="accent2">
                    <a:lumMod val="60000"/>
                    <a:lumOff val="40000"/>
                  </a:schemeClr>
                </a:solidFill>
                <a:latin typeface="+mj-lt"/>
              </a:rPr>
              <a:t>Trayectoria Educativa</a:t>
            </a:r>
            <a:r>
              <a:rPr lang="es-ES_tradnl" sz="3200" b="1" dirty="0">
                <a:solidFill>
                  <a:schemeClr val="accent2">
                    <a:lumMod val="75000"/>
                  </a:schemeClr>
                </a:solidFill>
                <a:latin typeface="+mj-lt"/>
              </a:rPr>
              <a:t>: </a:t>
            </a:r>
            <a:r>
              <a:rPr lang="es-ES_tradnl" sz="2800" b="1" dirty="0">
                <a:solidFill>
                  <a:schemeClr val="accent2">
                    <a:lumMod val="75000"/>
                  </a:schemeClr>
                </a:solidFill>
                <a:latin typeface="+mj-lt"/>
              </a:rPr>
              <a:t>La Escuela Desafiada</a:t>
            </a:r>
          </a:p>
        </p:txBody>
      </p:sp>
    </p:spTree>
    <p:extLst>
      <p:ext uri="{BB962C8B-B14F-4D97-AF65-F5344CB8AC3E}">
        <p14:creationId xmlns:p14="http://schemas.microsoft.com/office/powerpoint/2010/main" val="805233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rotWithShape="1">
          <a:blip r:embed="rId2" cstate="print"/>
          <a:srcRect l="28430" t="9812" r="28293" b="4125"/>
          <a:stretch/>
        </p:blipFill>
        <p:spPr bwMode="auto">
          <a:xfrm>
            <a:off x="2" y="1083212"/>
            <a:ext cx="4698608" cy="5774788"/>
          </a:xfrm>
          <a:prstGeom prst="rect">
            <a:avLst/>
          </a:prstGeom>
          <a:ln>
            <a:noFill/>
          </a:ln>
          <a:extLst>
            <a:ext uri="{53640926-AAD7-44D8-BBD7-CCE9431645EC}">
              <a14:shadowObscured xmlns:a14="http://schemas.microsoft.com/office/drawing/2010/main"/>
            </a:ext>
          </a:extLst>
        </p:spPr>
      </p:pic>
      <p:pic>
        <p:nvPicPr>
          <p:cNvPr id="7" name="Imagen 6"/>
          <p:cNvPicPr/>
          <p:nvPr/>
        </p:nvPicPr>
        <p:blipFill>
          <a:blip r:embed="rId3" cstate="print"/>
          <a:stretch>
            <a:fillRect/>
          </a:stretch>
        </p:blipFill>
        <p:spPr>
          <a:xfrm>
            <a:off x="5141370" y="2294194"/>
            <a:ext cx="7050631" cy="3692913"/>
          </a:xfrm>
          <a:prstGeom prst="rect">
            <a:avLst/>
          </a:prstGeom>
        </p:spPr>
      </p:pic>
      <p:sp>
        <p:nvSpPr>
          <p:cNvPr id="4" name="6 Rectángulo"/>
          <p:cNvSpPr/>
          <p:nvPr/>
        </p:nvSpPr>
        <p:spPr>
          <a:xfrm>
            <a:off x="0" y="165458"/>
            <a:ext cx="12191999" cy="590931"/>
          </a:xfrm>
          <a:prstGeom prst="rect">
            <a:avLst/>
          </a:prstGeom>
        </p:spPr>
        <p:txBody>
          <a:bodyPr wrap="square">
            <a:spAutoFit/>
          </a:bodyPr>
          <a:lstStyle/>
          <a:p>
            <a:pPr lvl="0">
              <a:lnSpc>
                <a:spcPct val="90000"/>
              </a:lnSpc>
              <a:spcBef>
                <a:spcPct val="0"/>
              </a:spcBef>
              <a:defRPr/>
            </a:pPr>
            <a:r>
              <a:rPr lang="es-ES_tradnl" sz="3600" b="1" dirty="0">
                <a:solidFill>
                  <a:srgbClr val="FF9966"/>
                </a:solidFill>
                <a:latin typeface="+mj-lt"/>
              </a:rPr>
              <a:t>Compromiso Escolar y Trayectoria Educativa: </a:t>
            </a:r>
            <a:r>
              <a:rPr lang="es-ES_tradnl" sz="3600" b="1" dirty="0">
                <a:solidFill>
                  <a:srgbClr val="FF0000"/>
                </a:solidFill>
                <a:latin typeface="+mj-lt"/>
              </a:rPr>
              <a:t>La Escuela Desafiada</a:t>
            </a:r>
          </a:p>
        </p:txBody>
      </p:sp>
      <p:sp>
        <p:nvSpPr>
          <p:cNvPr id="2" name="Rectángulo 1"/>
          <p:cNvSpPr/>
          <p:nvPr/>
        </p:nvSpPr>
        <p:spPr>
          <a:xfrm>
            <a:off x="6317324" y="1155959"/>
            <a:ext cx="4486664" cy="523220"/>
          </a:xfrm>
          <a:prstGeom prst="rect">
            <a:avLst/>
          </a:prstGeom>
        </p:spPr>
        <p:txBody>
          <a:bodyPr wrap="square">
            <a:spAutoFit/>
          </a:bodyPr>
          <a:lstStyle/>
          <a:p>
            <a:pPr algn="ctr"/>
            <a:r>
              <a:rPr lang="es-ES_tradnl" sz="2800" b="1" dirty="0"/>
              <a:t>Apariciones en Prensa</a:t>
            </a:r>
            <a:r>
              <a:rPr lang="es-ES" sz="2800" b="1" dirty="0"/>
              <a:t> </a:t>
            </a:r>
            <a:endParaRPr lang="es-CL" sz="2800" dirty="0"/>
          </a:p>
        </p:txBody>
      </p:sp>
    </p:spTree>
    <p:extLst>
      <p:ext uri="{BB962C8B-B14F-4D97-AF65-F5344CB8AC3E}">
        <p14:creationId xmlns:p14="http://schemas.microsoft.com/office/powerpoint/2010/main" val="338576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 Rectángulo"/>
          <p:cNvSpPr/>
          <p:nvPr/>
        </p:nvSpPr>
        <p:spPr>
          <a:xfrm>
            <a:off x="0" y="165458"/>
            <a:ext cx="12191999" cy="590931"/>
          </a:xfrm>
          <a:prstGeom prst="rect">
            <a:avLst/>
          </a:prstGeom>
        </p:spPr>
        <p:txBody>
          <a:bodyPr wrap="square">
            <a:spAutoFit/>
          </a:bodyPr>
          <a:lstStyle/>
          <a:p>
            <a:pPr lvl="0">
              <a:lnSpc>
                <a:spcPct val="90000"/>
              </a:lnSpc>
              <a:spcBef>
                <a:spcPct val="0"/>
              </a:spcBef>
              <a:defRPr/>
            </a:pPr>
            <a:r>
              <a:rPr lang="es-ES_tradnl" sz="3600" b="1" dirty="0">
                <a:solidFill>
                  <a:srgbClr val="FF9966"/>
                </a:solidFill>
                <a:latin typeface="+mj-lt"/>
              </a:rPr>
              <a:t>Compromiso Escolar y Trayectoria Educativa: </a:t>
            </a:r>
            <a:r>
              <a:rPr lang="es-ES_tradnl" sz="3600" b="1" dirty="0">
                <a:solidFill>
                  <a:srgbClr val="FF0000"/>
                </a:solidFill>
                <a:latin typeface="+mj-lt"/>
              </a:rPr>
              <a:t>La Escuela Desafiada</a:t>
            </a:r>
          </a:p>
        </p:txBody>
      </p:sp>
      <p:sp>
        <p:nvSpPr>
          <p:cNvPr id="3" name="Rectángulo 2"/>
          <p:cNvSpPr/>
          <p:nvPr/>
        </p:nvSpPr>
        <p:spPr>
          <a:xfrm>
            <a:off x="129230" y="607521"/>
            <a:ext cx="5694795" cy="523220"/>
          </a:xfrm>
          <a:prstGeom prst="rect">
            <a:avLst/>
          </a:prstGeom>
        </p:spPr>
        <p:txBody>
          <a:bodyPr wrap="square">
            <a:spAutoFit/>
          </a:bodyPr>
          <a:lstStyle/>
          <a:p>
            <a:r>
              <a:rPr lang="es-ES_tradnl" sz="2800" b="1" dirty="0"/>
              <a:t>Apariciones en Prensa</a:t>
            </a:r>
            <a:r>
              <a:rPr lang="es-ES" sz="2800" b="1" dirty="0"/>
              <a:t> </a:t>
            </a:r>
            <a:endParaRPr lang="es-CL" sz="2800" dirty="0"/>
          </a:p>
        </p:txBody>
      </p:sp>
      <p:pic>
        <p:nvPicPr>
          <p:cNvPr id="7" name="Imagen 6"/>
          <p:cNvPicPr/>
          <p:nvPr/>
        </p:nvPicPr>
        <p:blipFill rotWithShape="1">
          <a:blip r:embed="rId2"/>
          <a:srcRect l="23084" t="5791" r="24246" b="4189"/>
          <a:stretch/>
        </p:blipFill>
        <p:spPr bwMode="auto">
          <a:xfrm>
            <a:off x="1927274" y="1198452"/>
            <a:ext cx="7469944" cy="4653708"/>
          </a:xfrm>
          <a:prstGeom prst="rect">
            <a:avLst/>
          </a:prstGeom>
          <a:ln>
            <a:noFill/>
          </a:ln>
          <a:extLst>
            <a:ext uri="{53640926-AAD7-44D8-BBD7-CCE9431645EC}">
              <a14:shadowObscured xmlns:a14="http://schemas.microsoft.com/office/drawing/2010/main"/>
            </a:ext>
          </a:extLst>
        </p:spPr>
      </p:pic>
      <p:sp>
        <p:nvSpPr>
          <p:cNvPr id="6" name="Rectángulo 5"/>
          <p:cNvSpPr/>
          <p:nvPr/>
        </p:nvSpPr>
        <p:spPr>
          <a:xfrm>
            <a:off x="562708" y="5919871"/>
            <a:ext cx="11345593" cy="923330"/>
          </a:xfrm>
          <a:prstGeom prst="rect">
            <a:avLst/>
          </a:prstGeom>
        </p:spPr>
        <p:txBody>
          <a:bodyPr wrap="square">
            <a:spAutoFit/>
          </a:bodyPr>
          <a:lstStyle/>
          <a:p>
            <a:pPr algn="just">
              <a:lnSpc>
                <a:spcPct val="150000"/>
              </a:lnSpc>
              <a:spcAft>
                <a:spcPts val="0"/>
              </a:spcAft>
            </a:pPr>
            <a:r>
              <a:rPr lang="en-GB" u="sng" dirty="0">
                <a:solidFill>
                  <a:srgbClr val="0000FF"/>
                </a:solidFill>
                <a:latin typeface="Calibri" panose="020F0502020204030204" pitchFamily="34" charset="0"/>
                <a:ea typeface="Times New Roman" panose="02020603050405020304" pitchFamily="18" charset="0"/>
                <a:hlinkClick r:id="rId3"/>
              </a:rPr>
              <a:t>http://www.eduglobal.cl/2018/11/12/investigadores-chilenos-de-universidad-de-la-frontera-desarrollan-primera-plataforma-que-previene-la-desercion-escolar/</a:t>
            </a:r>
            <a:endParaRPr lang="es-CL"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12783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 Rectángulo"/>
          <p:cNvSpPr/>
          <p:nvPr/>
        </p:nvSpPr>
        <p:spPr>
          <a:xfrm>
            <a:off x="0" y="165458"/>
            <a:ext cx="12191999" cy="590931"/>
          </a:xfrm>
          <a:prstGeom prst="rect">
            <a:avLst/>
          </a:prstGeom>
        </p:spPr>
        <p:txBody>
          <a:bodyPr wrap="square">
            <a:spAutoFit/>
          </a:bodyPr>
          <a:lstStyle/>
          <a:p>
            <a:pPr lvl="0">
              <a:lnSpc>
                <a:spcPct val="90000"/>
              </a:lnSpc>
              <a:spcBef>
                <a:spcPct val="0"/>
              </a:spcBef>
              <a:defRPr/>
            </a:pPr>
            <a:r>
              <a:rPr lang="es-ES_tradnl" sz="3600" b="1" dirty="0">
                <a:solidFill>
                  <a:srgbClr val="FF9966"/>
                </a:solidFill>
                <a:latin typeface="+mj-lt"/>
              </a:rPr>
              <a:t>Compromiso Escolar y Trayectoria Educativa: </a:t>
            </a:r>
            <a:r>
              <a:rPr lang="es-ES_tradnl" sz="3600" b="1" dirty="0">
                <a:solidFill>
                  <a:srgbClr val="FF0000"/>
                </a:solidFill>
                <a:latin typeface="+mj-lt"/>
              </a:rPr>
              <a:t>La Escuela Desafiada</a:t>
            </a:r>
          </a:p>
        </p:txBody>
      </p:sp>
      <p:sp>
        <p:nvSpPr>
          <p:cNvPr id="3" name="Rectángulo 2"/>
          <p:cNvSpPr/>
          <p:nvPr/>
        </p:nvSpPr>
        <p:spPr>
          <a:xfrm>
            <a:off x="129230" y="607521"/>
            <a:ext cx="5694795" cy="523220"/>
          </a:xfrm>
          <a:prstGeom prst="rect">
            <a:avLst/>
          </a:prstGeom>
        </p:spPr>
        <p:txBody>
          <a:bodyPr wrap="square">
            <a:spAutoFit/>
          </a:bodyPr>
          <a:lstStyle/>
          <a:p>
            <a:r>
              <a:rPr lang="es-ES_tradnl" sz="2800" b="1" dirty="0"/>
              <a:t>Apariciones en Prensa</a:t>
            </a:r>
            <a:r>
              <a:rPr lang="es-ES" sz="2800" b="1" dirty="0"/>
              <a:t> </a:t>
            </a:r>
            <a:endParaRPr lang="es-CL" sz="2800" dirty="0"/>
          </a:p>
        </p:txBody>
      </p:sp>
      <p:pic>
        <p:nvPicPr>
          <p:cNvPr id="5" name="Imagen 4"/>
          <p:cNvPicPr/>
          <p:nvPr/>
        </p:nvPicPr>
        <p:blipFill>
          <a:blip r:embed="rId2"/>
          <a:stretch>
            <a:fillRect/>
          </a:stretch>
        </p:blipFill>
        <p:spPr>
          <a:xfrm>
            <a:off x="1378634" y="1378635"/>
            <a:ext cx="8918917" cy="4431322"/>
          </a:xfrm>
          <a:prstGeom prst="rect">
            <a:avLst/>
          </a:prstGeom>
        </p:spPr>
      </p:pic>
      <p:sp>
        <p:nvSpPr>
          <p:cNvPr id="2" name="Rectángulo 1"/>
          <p:cNvSpPr/>
          <p:nvPr/>
        </p:nvSpPr>
        <p:spPr>
          <a:xfrm>
            <a:off x="389206" y="5970787"/>
            <a:ext cx="6096000" cy="923330"/>
          </a:xfrm>
          <a:prstGeom prst="rect">
            <a:avLst/>
          </a:prstGeom>
        </p:spPr>
        <p:txBody>
          <a:bodyPr>
            <a:spAutoFit/>
          </a:bodyPr>
          <a:lstStyle/>
          <a:p>
            <a:pPr marL="457200" algn="just">
              <a:lnSpc>
                <a:spcPct val="150000"/>
              </a:lnSpc>
              <a:spcAft>
                <a:spcPts val="0"/>
              </a:spcAft>
            </a:pPr>
            <a:r>
              <a:rPr lang="pt-BR" u="sng" dirty="0">
                <a:solidFill>
                  <a:srgbClr val="0000FF"/>
                </a:solidFill>
                <a:latin typeface="Calibri" panose="020F0502020204030204" pitchFamily="34" charset="0"/>
                <a:ea typeface="Times New Roman" panose="02020603050405020304" pitchFamily="18" charset="0"/>
                <a:hlinkClick r:id="rId3"/>
              </a:rPr>
              <a:t>http://www.uestatales.cl/cue/?q=node/5990</a:t>
            </a:r>
            <a:endParaRPr lang="es-CL" sz="2000" dirty="0">
              <a:latin typeface="Times New Roman" panose="02020603050405020304" pitchFamily="18" charset="0"/>
              <a:ea typeface="Times New Roman" panose="02020603050405020304" pitchFamily="18" charset="0"/>
            </a:endParaRPr>
          </a:p>
          <a:p>
            <a:pPr marL="457200" algn="just">
              <a:lnSpc>
                <a:spcPct val="150000"/>
              </a:lnSpc>
              <a:spcAft>
                <a:spcPts val="0"/>
              </a:spcAft>
            </a:pPr>
            <a:r>
              <a:rPr lang="es-ES" dirty="0">
                <a:latin typeface="Calibri" panose="020F0502020204030204" pitchFamily="34" charset="0"/>
                <a:ea typeface="Times New Roman" panose="02020603050405020304" pitchFamily="18" charset="0"/>
              </a:rPr>
              <a:t> </a:t>
            </a:r>
            <a:endParaRPr lang="es-CL"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93893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DCCCC55-AD5E-4828-A2F5-443AE06597D9}"/>
              </a:ext>
            </a:extLst>
          </p:cNvPr>
          <p:cNvSpPr>
            <a:spLocks noGrp="1"/>
          </p:cNvSpPr>
          <p:nvPr>
            <p:ph type="title"/>
          </p:nvPr>
        </p:nvSpPr>
        <p:spPr/>
        <p:style>
          <a:lnRef idx="2">
            <a:schemeClr val="accent3"/>
          </a:lnRef>
          <a:fillRef idx="1">
            <a:schemeClr val="lt1"/>
          </a:fillRef>
          <a:effectRef idx="0">
            <a:schemeClr val="accent3"/>
          </a:effectRef>
          <a:fontRef idx="minor">
            <a:schemeClr val="dk1"/>
          </a:fontRef>
        </p:style>
        <p:txBody>
          <a:bodyPr>
            <a:normAutofit/>
          </a:bodyPr>
          <a:lstStyle/>
          <a:p>
            <a:pPr algn="ctr"/>
            <a:r>
              <a:rPr lang="es-CL" sz="4000" dirty="0">
                <a:latin typeface="Agency FB" panose="020B0503020202020204" pitchFamily="34" charset="0"/>
              </a:rPr>
              <a:t>Proyectos activos acerca del compromiso escolar</a:t>
            </a:r>
          </a:p>
        </p:txBody>
      </p:sp>
      <p:sp>
        <p:nvSpPr>
          <p:cNvPr id="3" name="Marcador de texto 2">
            <a:extLst>
              <a:ext uri="{FF2B5EF4-FFF2-40B4-BE49-F238E27FC236}">
                <a16:creationId xmlns="" xmlns:a16="http://schemas.microsoft.com/office/drawing/2014/main" id="{B5DFFC28-30C5-43E1-AD0E-E847D8CEA683}"/>
              </a:ext>
            </a:extLst>
          </p:cNvPr>
          <p:cNvSpPr>
            <a:spLocks noGrp="1"/>
          </p:cNvSpPr>
          <p:nvPr>
            <p:ph type="body" idx="1"/>
          </p:nvPr>
        </p:nvSpPr>
        <p:spPr/>
        <p:style>
          <a:lnRef idx="2">
            <a:schemeClr val="accent3"/>
          </a:lnRef>
          <a:fillRef idx="1">
            <a:schemeClr val="lt1"/>
          </a:fillRef>
          <a:effectRef idx="0">
            <a:schemeClr val="accent3"/>
          </a:effectRef>
          <a:fontRef idx="minor">
            <a:schemeClr val="dk1"/>
          </a:fontRef>
        </p:style>
        <p:txBody>
          <a:bodyPr/>
          <a:lstStyle/>
          <a:p>
            <a:r>
              <a:rPr lang="es-CL" dirty="0"/>
              <a:t>FONDEF </a:t>
            </a:r>
            <a:r>
              <a:rPr lang="es-MX" dirty="0"/>
              <a:t>ID2410078</a:t>
            </a:r>
            <a:endParaRPr lang="es-CL" dirty="0"/>
          </a:p>
        </p:txBody>
      </p:sp>
      <p:sp>
        <p:nvSpPr>
          <p:cNvPr id="4" name="Marcador de contenido 3">
            <a:extLst>
              <a:ext uri="{FF2B5EF4-FFF2-40B4-BE49-F238E27FC236}">
                <a16:creationId xmlns="" xmlns:a16="http://schemas.microsoft.com/office/drawing/2014/main" id="{9AB842B0-2651-416F-B7B9-FE8D14F44EB4}"/>
              </a:ext>
            </a:extLst>
          </p:cNvPr>
          <p:cNvSpPr>
            <a:spLocks noGrp="1"/>
          </p:cNvSpPr>
          <p:nvPr>
            <p:ph sz="half" idx="2"/>
          </p:nvPr>
        </p:nvSpPr>
        <p:spPr/>
        <p:style>
          <a:lnRef idx="2">
            <a:schemeClr val="accent3"/>
          </a:lnRef>
          <a:fillRef idx="1">
            <a:schemeClr val="lt1"/>
          </a:fillRef>
          <a:effectRef idx="0">
            <a:schemeClr val="accent3"/>
          </a:effectRef>
          <a:fontRef idx="minor">
            <a:schemeClr val="dk1"/>
          </a:fontRef>
        </p:style>
        <p:txBody>
          <a:bodyPr/>
          <a:lstStyle/>
          <a:p>
            <a:pPr lvl="0" algn="just"/>
            <a:r>
              <a:rPr lang="es-MX" b="1" dirty="0"/>
              <a:t>“Medición del Compromiso escolar de niños, niñas y adolescentes para promover trayectorias educativas exitosas”</a:t>
            </a:r>
          </a:p>
          <a:p>
            <a:pPr lvl="0" algn="just"/>
            <a:r>
              <a:rPr lang="es-MX" sz="3200" dirty="0">
                <a:latin typeface="Agency FB" panose="020B0503020202020204" pitchFamily="34" charset="0"/>
              </a:rPr>
              <a:t>Cursos de 7mo básico a 3ro medio.</a:t>
            </a:r>
          </a:p>
        </p:txBody>
      </p:sp>
      <p:sp>
        <p:nvSpPr>
          <p:cNvPr id="5" name="Marcador de texto 4">
            <a:extLst>
              <a:ext uri="{FF2B5EF4-FFF2-40B4-BE49-F238E27FC236}">
                <a16:creationId xmlns="" xmlns:a16="http://schemas.microsoft.com/office/drawing/2014/main" id="{D96D9C6F-066D-4EB7-81CD-44E9A96E47E9}"/>
              </a:ext>
            </a:extLst>
          </p:cNvPr>
          <p:cNvSpPr>
            <a:spLocks noGrp="1"/>
          </p:cNvSpPr>
          <p:nvPr>
            <p:ph type="body" sz="quarter" idx="3"/>
          </p:nvPr>
        </p:nvSpPr>
        <p:spPr/>
        <p:style>
          <a:lnRef idx="2">
            <a:schemeClr val="accent3"/>
          </a:lnRef>
          <a:fillRef idx="1">
            <a:schemeClr val="lt1"/>
          </a:fillRef>
          <a:effectRef idx="0">
            <a:schemeClr val="accent3"/>
          </a:effectRef>
          <a:fontRef idx="minor">
            <a:schemeClr val="dk1"/>
          </a:fontRef>
        </p:style>
        <p:txBody>
          <a:bodyPr/>
          <a:lstStyle/>
          <a:p>
            <a:r>
              <a:rPr lang="es-CL" dirty="0"/>
              <a:t>Continuación: </a:t>
            </a:r>
            <a:r>
              <a:rPr lang="es" dirty="0"/>
              <a:t>CORFO  N° 18ISV-93400 </a:t>
            </a:r>
            <a:endParaRPr lang="es-CL" dirty="0"/>
          </a:p>
        </p:txBody>
      </p:sp>
      <p:sp>
        <p:nvSpPr>
          <p:cNvPr id="6" name="Marcador de contenido 5">
            <a:extLst>
              <a:ext uri="{FF2B5EF4-FFF2-40B4-BE49-F238E27FC236}">
                <a16:creationId xmlns="" xmlns:a16="http://schemas.microsoft.com/office/drawing/2014/main" id="{BDA7D0AE-EA79-4367-B5B1-25A863B0E912}"/>
              </a:ext>
            </a:extLst>
          </p:cNvPr>
          <p:cNvSpPr>
            <a:spLocks noGrp="1"/>
          </p:cNvSpPr>
          <p:nvPr>
            <p:ph sz="quarter" idx="4"/>
          </p:nvPr>
        </p:nvSpPr>
        <p:spPr/>
        <p:style>
          <a:lnRef idx="2">
            <a:schemeClr val="accent3"/>
          </a:lnRef>
          <a:fillRef idx="1">
            <a:schemeClr val="lt1"/>
          </a:fillRef>
          <a:effectRef idx="0">
            <a:schemeClr val="accent3"/>
          </a:effectRef>
          <a:fontRef idx="minor">
            <a:schemeClr val="dk1"/>
          </a:fontRef>
        </p:style>
        <p:txBody>
          <a:bodyPr/>
          <a:lstStyle/>
          <a:p>
            <a:pPr algn="just"/>
            <a:r>
              <a:rPr lang="es-MX" b="1" dirty="0"/>
              <a:t>“Sistema de Evaluación y Monitoreo del Compromiso Escolar para la prevención de la deserción y promoción trayectorias educativas exitosas”</a:t>
            </a:r>
          </a:p>
          <a:p>
            <a:pPr algn="just"/>
            <a:r>
              <a:rPr lang="es-MX" sz="3200" dirty="0">
                <a:latin typeface="Agency FB" panose="020B0503020202020204" pitchFamily="34" charset="0"/>
              </a:rPr>
              <a:t>Cursos de 5to a 6to básico.</a:t>
            </a:r>
          </a:p>
          <a:p>
            <a:endParaRPr lang="es-CL" dirty="0"/>
          </a:p>
        </p:txBody>
      </p:sp>
    </p:spTree>
    <p:extLst>
      <p:ext uri="{BB962C8B-B14F-4D97-AF65-F5344CB8AC3E}">
        <p14:creationId xmlns:p14="http://schemas.microsoft.com/office/powerpoint/2010/main" val="1095156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 Rectángulo"/>
          <p:cNvSpPr/>
          <p:nvPr/>
        </p:nvSpPr>
        <p:spPr>
          <a:xfrm>
            <a:off x="0" y="165458"/>
            <a:ext cx="12191999" cy="590931"/>
          </a:xfrm>
          <a:prstGeom prst="rect">
            <a:avLst/>
          </a:prstGeom>
        </p:spPr>
        <p:txBody>
          <a:bodyPr wrap="square">
            <a:spAutoFit/>
          </a:bodyPr>
          <a:lstStyle/>
          <a:p>
            <a:pPr lvl="0">
              <a:lnSpc>
                <a:spcPct val="90000"/>
              </a:lnSpc>
              <a:spcBef>
                <a:spcPct val="0"/>
              </a:spcBef>
              <a:defRPr/>
            </a:pPr>
            <a:r>
              <a:rPr lang="es-ES_tradnl" sz="3600" b="1" dirty="0">
                <a:solidFill>
                  <a:srgbClr val="FF9966"/>
                </a:solidFill>
                <a:latin typeface="+mj-lt"/>
              </a:rPr>
              <a:t>Compromiso Escolar y Trayectoria Educativa: </a:t>
            </a:r>
            <a:r>
              <a:rPr lang="es-ES_tradnl" sz="3600" b="1" dirty="0">
                <a:solidFill>
                  <a:srgbClr val="FF0000"/>
                </a:solidFill>
                <a:latin typeface="+mj-lt"/>
              </a:rPr>
              <a:t>La Escuela Desafiada</a:t>
            </a:r>
          </a:p>
        </p:txBody>
      </p:sp>
      <p:sp>
        <p:nvSpPr>
          <p:cNvPr id="3" name="Rectángulo 2"/>
          <p:cNvSpPr/>
          <p:nvPr/>
        </p:nvSpPr>
        <p:spPr>
          <a:xfrm>
            <a:off x="129230" y="607521"/>
            <a:ext cx="5694795" cy="523220"/>
          </a:xfrm>
          <a:prstGeom prst="rect">
            <a:avLst/>
          </a:prstGeom>
        </p:spPr>
        <p:txBody>
          <a:bodyPr wrap="square">
            <a:spAutoFit/>
          </a:bodyPr>
          <a:lstStyle/>
          <a:p>
            <a:r>
              <a:rPr lang="es-ES_tradnl" sz="2800" b="1" dirty="0"/>
              <a:t>Apariciones en Prensa</a:t>
            </a:r>
            <a:r>
              <a:rPr lang="es-ES" sz="2800" b="1" dirty="0"/>
              <a:t> </a:t>
            </a:r>
            <a:endParaRPr lang="es-CL" sz="2800" dirty="0"/>
          </a:p>
        </p:txBody>
      </p:sp>
      <p:pic>
        <p:nvPicPr>
          <p:cNvPr id="6" name="Imagen 5"/>
          <p:cNvPicPr/>
          <p:nvPr/>
        </p:nvPicPr>
        <p:blipFill rotWithShape="1">
          <a:blip r:embed="rId2"/>
          <a:srcRect l="23675" t="4739" r="23801" b="4717"/>
          <a:stretch/>
        </p:blipFill>
        <p:spPr bwMode="auto">
          <a:xfrm>
            <a:off x="2757268" y="1130741"/>
            <a:ext cx="6217920" cy="4787041"/>
          </a:xfrm>
          <a:prstGeom prst="rect">
            <a:avLst/>
          </a:prstGeom>
          <a:ln>
            <a:noFill/>
          </a:ln>
          <a:extLst>
            <a:ext uri="{53640926-AAD7-44D8-BBD7-CCE9431645EC}">
              <a14:shadowObscured xmlns:a14="http://schemas.microsoft.com/office/drawing/2010/main"/>
            </a:ext>
          </a:extLst>
        </p:spPr>
      </p:pic>
      <p:sp>
        <p:nvSpPr>
          <p:cNvPr id="2" name="Rectángulo 1"/>
          <p:cNvSpPr/>
          <p:nvPr/>
        </p:nvSpPr>
        <p:spPr>
          <a:xfrm>
            <a:off x="689317" y="5917783"/>
            <a:ext cx="11057206" cy="923330"/>
          </a:xfrm>
          <a:prstGeom prst="rect">
            <a:avLst/>
          </a:prstGeom>
        </p:spPr>
        <p:txBody>
          <a:bodyPr wrap="square">
            <a:spAutoFit/>
          </a:bodyPr>
          <a:lstStyle/>
          <a:p>
            <a:pPr algn="just">
              <a:lnSpc>
                <a:spcPct val="150000"/>
              </a:lnSpc>
              <a:spcAft>
                <a:spcPts val="0"/>
              </a:spcAft>
            </a:pPr>
            <a:r>
              <a:rPr lang="en-GB" u="sng" dirty="0">
                <a:solidFill>
                  <a:srgbClr val="0000FF"/>
                </a:solidFill>
                <a:latin typeface="Calibri" panose="020F0502020204030204" pitchFamily="34" charset="0"/>
                <a:ea typeface="Times New Roman" panose="02020603050405020304" pitchFamily="18" charset="0"/>
                <a:hlinkClick r:id="rId3"/>
              </a:rPr>
              <a:t>http://www.eduglobal.cl/2018/11/12/investigadores-chilenos-de-universidad-de-la-frontera-desarrollan-primera-plataforma-que-previene-la-desercion-escolar/</a:t>
            </a:r>
            <a:endParaRPr lang="es-CL"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350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 Rectángulo"/>
          <p:cNvSpPr/>
          <p:nvPr/>
        </p:nvSpPr>
        <p:spPr>
          <a:xfrm>
            <a:off x="0" y="165458"/>
            <a:ext cx="12191999" cy="590931"/>
          </a:xfrm>
          <a:prstGeom prst="rect">
            <a:avLst/>
          </a:prstGeom>
        </p:spPr>
        <p:txBody>
          <a:bodyPr wrap="square">
            <a:spAutoFit/>
          </a:bodyPr>
          <a:lstStyle/>
          <a:p>
            <a:pPr lvl="0">
              <a:lnSpc>
                <a:spcPct val="90000"/>
              </a:lnSpc>
              <a:spcBef>
                <a:spcPct val="0"/>
              </a:spcBef>
              <a:defRPr/>
            </a:pPr>
            <a:r>
              <a:rPr lang="es-ES_tradnl" sz="3600" b="1" dirty="0">
                <a:solidFill>
                  <a:srgbClr val="FF9966"/>
                </a:solidFill>
                <a:latin typeface="+mj-lt"/>
              </a:rPr>
              <a:t>Compromiso Escolar y Trayectoria Educativa: </a:t>
            </a:r>
            <a:r>
              <a:rPr lang="es-ES_tradnl" sz="3600" b="1" dirty="0">
                <a:solidFill>
                  <a:srgbClr val="FF0000"/>
                </a:solidFill>
                <a:latin typeface="+mj-lt"/>
              </a:rPr>
              <a:t>La Escuela Desafiada</a:t>
            </a:r>
          </a:p>
        </p:txBody>
      </p:sp>
      <p:sp>
        <p:nvSpPr>
          <p:cNvPr id="3" name="Rectángulo 2"/>
          <p:cNvSpPr/>
          <p:nvPr/>
        </p:nvSpPr>
        <p:spPr>
          <a:xfrm>
            <a:off x="129230" y="607521"/>
            <a:ext cx="5694795" cy="523220"/>
          </a:xfrm>
          <a:prstGeom prst="rect">
            <a:avLst/>
          </a:prstGeom>
        </p:spPr>
        <p:txBody>
          <a:bodyPr wrap="square">
            <a:spAutoFit/>
          </a:bodyPr>
          <a:lstStyle/>
          <a:p>
            <a:r>
              <a:rPr lang="es-ES_tradnl" sz="2800" b="1" dirty="0"/>
              <a:t>Apariciones en Prensa</a:t>
            </a:r>
            <a:r>
              <a:rPr lang="es-ES" sz="2800" b="1" dirty="0"/>
              <a:t> </a:t>
            </a:r>
            <a:endParaRPr lang="es-CL" sz="2800" dirty="0"/>
          </a:p>
        </p:txBody>
      </p:sp>
      <p:pic>
        <p:nvPicPr>
          <p:cNvPr id="6" name="Imagen 5"/>
          <p:cNvPicPr/>
          <p:nvPr/>
        </p:nvPicPr>
        <p:blipFill rotWithShape="1">
          <a:blip r:embed="rId2"/>
          <a:srcRect l="17178" t="4439" r="17792" b="5464"/>
          <a:stretch/>
        </p:blipFill>
        <p:spPr bwMode="auto">
          <a:xfrm>
            <a:off x="2546253" y="1198453"/>
            <a:ext cx="6654018" cy="4233744"/>
          </a:xfrm>
          <a:prstGeom prst="rect">
            <a:avLst/>
          </a:prstGeom>
          <a:ln>
            <a:noFill/>
          </a:ln>
          <a:extLst>
            <a:ext uri="{53640926-AAD7-44D8-BBD7-CCE9431645EC}">
              <a14:shadowObscured xmlns:a14="http://schemas.microsoft.com/office/drawing/2010/main"/>
            </a:ext>
          </a:extLst>
        </p:spPr>
      </p:pic>
      <p:sp>
        <p:nvSpPr>
          <p:cNvPr id="2" name="Rectángulo 1"/>
          <p:cNvSpPr/>
          <p:nvPr/>
        </p:nvSpPr>
        <p:spPr>
          <a:xfrm>
            <a:off x="328245" y="5964872"/>
            <a:ext cx="11535507" cy="923330"/>
          </a:xfrm>
          <a:prstGeom prst="rect">
            <a:avLst/>
          </a:prstGeom>
        </p:spPr>
        <p:txBody>
          <a:bodyPr wrap="square">
            <a:spAutoFit/>
          </a:bodyPr>
          <a:lstStyle/>
          <a:p>
            <a:pPr algn="just">
              <a:lnSpc>
                <a:spcPct val="150000"/>
              </a:lnSpc>
              <a:spcAft>
                <a:spcPts val="0"/>
              </a:spcAft>
            </a:pPr>
            <a:r>
              <a:rPr lang="en-GB" u="sng" dirty="0">
                <a:solidFill>
                  <a:srgbClr val="0000FF"/>
                </a:solidFill>
                <a:latin typeface="Calibri" panose="020F0502020204030204" pitchFamily="34" charset="0"/>
                <a:ea typeface="Times New Roman" panose="02020603050405020304" pitchFamily="18" charset="0"/>
                <a:hlinkClick r:id="rId3"/>
              </a:rPr>
              <a:t>https://vcm.emol.com/3262/formacion/investigadores-desarrollan-plataforma-que-busca-prevenir-la-desercion-escolar-en-chile/</a:t>
            </a:r>
            <a:endParaRPr lang="es-CL"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7812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 Rectángulo"/>
          <p:cNvSpPr/>
          <p:nvPr/>
        </p:nvSpPr>
        <p:spPr>
          <a:xfrm>
            <a:off x="0" y="165458"/>
            <a:ext cx="12191999" cy="590931"/>
          </a:xfrm>
          <a:prstGeom prst="rect">
            <a:avLst/>
          </a:prstGeom>
        </p:spPr>
        <p:txBody>
          <a:bodyPr wrap="square">
            <a:spAutoFit/>
          </a:bodyPr>
          <a:lstStyle/>
          <a:p>
            <a:pPr lvl="0">
              <a:lnSpc>
                <a:spcPct val="90000"/>
              </a:lnSpc>
              <a:spcBef>
                <a:spcPct val="0"/>
              </a:spcBef>
              <a:defRPr/>
            </a:pPr>
            <a:r>
              <a:rPr lang="es-ES_tradnl" sz="3600" b="1" dirty="0">
                <a:solidFill>
                  <a:srgbClr val="FF9966"/>
                </a:solidFill>
                <a:latin typeface="+mj-lt"/>
              </a:rPr>
              <a:t>Compromiso Escolar y Trayectoria Educativa: </a:t>
            </a:r>
            <a:r>
              <a:rPr lang="es-ES_tradnl" sz="3600" b="1" dirty="0">
                <a:solidFill>
                  <a:srgbClr val="FF0000"/>
                </a:solidFill>
                <a:latin typeface="+mj-lt"/>
              </a:rPr>
              <a:t>La Escuela Desafiada</a:t>
            </a:r>
          </a:p>
        </p:txBody>
      </p:sp>
      <p:sp>
        <p:nvSpPr>
          <p:cNvPr id="3" name="Rectángulo 2"/>
          <p:cNvSpPr/>
          <p:nvPr/>
        </p:nvSpPr>
        <p:spPr>
          <a:xfrm>
            <a:off x="129230" y="607521"/>
            <a:ext cx="5694795" cy="523220"/>
          </a:xfrm>
          <a:prstGeom prst="rect">
            <a:avLst/>
          </a:prstGeom>
        </p:spPr>
        <p:txBody>
          <a:bodyPr wrap="square">
            <a:spAutoFit/>
          </a:bodyPr>
          <a:lstStyle/>
          <a:p>
            <a:r>
              <a:rPr lang="es-ES_tradnl" sz="2800" b="1" dirty="0"/>
              <a:t>Apariciones en Prensa</a:t>
            </a:r>
            <a:r>
              <a:rPr lang="es-ES" sz="2800" b="1" dirty="0"/>
              <a:t> </a:t>
            </a:r>
            <a:endParaRPr lang="es-CL" sz="2800" dirty="0"/>
          </a:p>
        </p:txBody>
      </p:sp>
      <p:pic>
        <p:nvPicPr>
          <p:cNvPr id="6" name="Imagen 5"/>
          <p:cNvPicPr/>
          <p:nvPr/>
        </p:nvPicPr>
        <p:blipFill rotWithShape="1">
          <a:blip r:embed="rId2"/>
          <a:srcRect l="10664" r="11138" b="4863"/>
          <a:stretch/>
        </p:blipFill>
        <p:spPr bwMode="auto">
          <a:xfrm>
            <a:off x="2869809" y="1198452"/>
            <a:ext cx="6569613" cy="4456510"/>
          </a:xfrm>
          <a:prstGeom prst="rect">
            <a:avLst/>
          </a:prstGeom>
          <a:ln>
            <a:noFill/>
          </a:ln>
          <a:extLst>
            <a:ext uri="{53640926-AAD7-44D8-BBD7-CCE9431645EC}">
              <a14:shadowObscured xmlns:a14="http://schemas.microsoft.com/office/drawing/2010/main"/>
            </a:ext>
          </a:extLst>
        </p:spPr>
      </p:pic>
      <p:sp>
        <p:nvSpPr>
          <p:cNvPr id="2" name="Rectángulo 1"/>
          <p:cNvSpPr/>
          <p:nvPr/>
        </p:nvSpPr>
        <p:spPr>
          <a:xfrm>
            <a:off x="379828" y="5654962"/>
            <a:ext cx="11141613" cy="923330"/>
          </a:xfrm>
          <a:prstGeom prst="rect">
            <a:avLst/>
          </a:prstGeom>
        </p:spPr>
        <p:txBody>
          <a:bodyPr wrap="square">
            <a:spAutoFit/>
          </a:bodyPr>
          <a:lstStyle/>
          <a:p>
            <a:pPr algn="just">
              <a:lnSpc>
                <a:spcPct val="150000"/>
              </a:lnSpc>
              <a:spcAft>
                <a:spcPts val="0"/>
              </a:spcAft>
            </a:pPr>
            <a:r>
              <a:rPr lang="en-GB" b="1" u="sng" dirty="0">
                <a:solidFill>
                  <a:srgbClr val="0000FF"/>
                </a:solidFill>
                <a:latin typeface="Calibri" panose="020F0502020204030204" pitchFamily="34" charset="0"/>
                <a:ea typeface="Times New Roman" panose="02020603050405020304" pitchFamily="18" charset="0"/>
                <a:hlinkClick r:id="rId3"/>
              </a:rPr>
              <a:t>https://www.tecnoeducacion.cl/2018/11/14/ufro-crea-primera-plataforma-tecnologica-que-previene-la-desercion-escolar/</a:t>
            </a:r>
            <a:endParaRPr lang="es-CL"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88816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 Rectángulo"/>
          <p:cNvSpPr/>
          <p:nvPr/>
        </p:nvSpPr>
        <p:spPr>
          <a:xfrm>
            <a:off x="0" y="165458"/>
            <a:ext cx="12191999" cy="590931"/>
          </a:xfrm>
          <a:prstGeom prst="rect">
            <a:avLst/>
          </a:prstGeom>
        </p:spPr>
        <p:txBody>
          <a:bodyPr wrap="square">
            <a:spAutoFit/>
          </a:bodyPr>
          <a:lstStyle/>
          <a:p>
            <a:pPr lvl="0">
              <a:lnSpc>
                <a:spcPct val="90000"/>
              </a:lnSpc>
              <a:spcBef>
                <a:spcPct val="0"/>
              </a:spcBef>
              <a:defRPr/>
            </a:pPr>
            <a:r>
              <a:rPr lang="es-ES_tradnl" sz="3600" b="1" dirty="0">
                <a:solidFill>
                  <a:srgbClr val="FF9966"/>
                </a:solidFill>
                <a:latin typeface="+mj-lt"/>
              </a:rPr>
              <a:t>Compromiso Escolar y Trayectoria Educativa: </a:t>
            </a:r>
            <a:r>
              <a:rPr lang="es-ES_tradnl" sz="3600" b="1" dirty="0">
                <a:solidFill>
                  <a:srgbClr val="FF0000"/>
                </a:solidFill>
                <a:latin typeface="+mj-lt"/>
              </a:rPr>
              <a:t>La Escuela Desafiada</a:t>
            </a:r>
          </a:p>
        </p:txBody>
      </p:sp>
      <p:sp>
        <p:nvSpPr>
          <p:cNvPr id="3" name="Rectángulo 2"/>
          <p:cNvSpPr/>
          <p:nvPr/>
        </p:nvSpPr>
        <p:spPr>
          <a:xfrm>
            <a:off x="129230" y="607521"/>
            <a:ext cx="5694795" cy="523220"/>
          </a:xfrm>
          <a:prstGeom prst="rect">
            <a:avLst/>
          </a:prstGeom>
        </p:spPr>
        <p:txBody>
          <a:bodyPr wrap="square">
            <a:spAutoFit/>
          </a:bodyPr>
          <a:lstStyle/>
          <a:p>
            <a:r>
              <a:rPr lang="es-ES_tradnl" sz="2800" b="1" dirty="0"/>
              <a:t>Apariciones en Radio</a:t>
            </a:r>
            <a:r>
              <a:rPr lang="es-ES" sz="2800" b="1" dirty="0"/>
              <a:t> </a:t>
            </a:r>
            <a:endParaRPr lang="es-CL" sz="2800" dirty="0"/>
          </a:p>
        </p:txBody>
      </p:sp>
      <p:sp>
        <p:nvSpPr>
          <p:cNvPr id="5" name="Rectángulo 4"/>
          <p:cNvSpPr/>
          <p:nvPr/>
        </p:nvSpPr>
        <p:spPr>
          <a:xfrm>
            <a:off x="129230" y="1578129"/>
            <a:ext cx="5314967" cy="2308324"/>
          </a:xfrm>
          <a:prstGeom prst="rect">
            <a:avLst/>
          </a:prstGeom>
        </p:spPr>
        <p:txBody>
          <a:bodyPr wrap="square">
            <a:spAutoFit/>
          </a:bodyPr>
          <a:lstStyle/>
          <a:p>
            <a:pPr marL="342900" indent="-342900">
              <a:buFont typeface="Arial" panose="020B0604020202020204" pitchFamily="34" charset="0"/>
              <a:buChar char="•"/>
            </a:pPr>
            <a:r>
              <a:rPr lang="es-CL" sz="2400" dirty="0">
                <a:solidFill>
                  <a:srgbClr val="222222"/>
                </a:solidFill>
                <a:ea typeface="Times New Roman" panose="02020603050405020304" pitchFamily="18" charset="0"/>
              </a:rPr>
              <a:t>Radio Pauta “Invención del Futuro” con Francisco Aravena</a:t>
            </a:r>
          </a:p>
          <a:p>
            <a:pPr marL="342900" indent="-342900">
              <a:buFont typeface="Arial" panose="020B0604020202020204" pitchFamily="34" charset="0"/>
              <a:buChar char="•"/>
            </a:pPr>
            <a:r>
              <a:rPr lang="es-CL" sz="2400" dirty="0"/>
              <a:t>Radio Zero programa “</a:t>
            </a:r>
            <a:r>
              <a:rPr lang="es-CL" sz="2400" dirty="0" err="1"/>
              <a:t>Work</a:t>
            </a:r>
            <a:r>
              <a:rPr lang="es-CL" sz="2400" dirty="0"/>
              <a:t> Café” con Catalina </a:t>
            </a:r>
            <a:r>
              <a:rPr lang="es-CL" sz="2400" dirty="0" err="1"/>
              <a:t>Allendes</a:t>
            </a:r>
            <a:endParaRPr lang="es-CL" sz="2400" dirty="0"/>
          </a:p>
          <a:p>
            <a:pPr marL="342900" indent="-342900">
              <a:buFont typeface="Arial" panose="020B0604020202020204" pitchFamily="34" charset="0"/>
              <a:buChar char="•"/>
            </a:pPr>
            <a:r>
              <a:rPr lang="es-CL" sz="2400" dirty="0"/>
              <a:t>Radio Infinita programa “Déjate Caer” con Soledad Onetto</a:t>
            </a:r>
          </a:p>
        </p:txBody>
      </p:sp>
      <p:sp>
        <p:nvSpPr>
          <p:cNvPr id="7" name="CuadroTexto 6"/>
          <p:cNvSpPr txBox="1"/>
          <p:nvPr/>
        </p:nvSpPr>
        <p:spPr>
          <a:xfrm>
            <a:off x="7104185" y="1533521"/>
            <a:ext cx="4209447" cy="5262979"/>
          </a:xfrm>
          <a:prstGeom prst="rect">
            <a:avLst/>
          </a:prstGeom>
          <a:noFill/>
        </p:spPr>
        <p:txBody>
          <a:bodyPr wrap="square" rtlCol="0">
            <a:spAutoFit/>
          </a:bodyPr>
          <a:lstStyle/>
          <a:p>
            <a:r>
              <a:rPr lang="es-CL" sz="2400" b="1" dirty="0"/>
              <a:t>Premios</a:t>
            </a:r>
          </a:p>
          <a:p>
            <a:pPr marL="342900" indent="-342900">
              <a:buFont typeface="Arial" panose="020B0604020202020204" pitchFamily="34" charset="0"/>
              <a:buChar char="•"/>
            </a:pPr>
            <a:r>
              <a:rPr lang="es-CL" sz="2400" dirty="0"/>
              <a:t>Premio Propiedad Intelectual por Desarrollo de Software (CORFO-UFRO)</a:t>
            </a:r>
          </a:p>
          <a:p>
            <a:pPr marL="342900" indent="-342900">
              <a:buFont typeface="Arial" panose="020B0604020202020204" pitchFamily="34" charset="0"/>
              <a:buChar char="•"/>
            </a:pPr>
            <a:r>
              <a:rPr lang="es-CL" sz="2400" dirty="0"/>
              <a:t>Nominada a Premio Iniciativas Sustentables 2018, categoría educación inclusiva</a:t>
            </a:r>
          </a:p>
          <a:p>
            <a:pPr marL="342900" indent="-342900">
              <a:buFont typeface="Arial" panose="020B0604020202020204" pitchFamily="34" charset="0"/>
              <a:buChar char="•"/>
            </a:pPr>
            <a:r>
              <a:rPr lang="es-CL" sz="2400" dirty="0"/>
              <a:t>Nominada a Premio Internacional UNESCO TIC </a:t>
            </a:r>
            <a:r>
              <a:rPr lang="es-CL" sz="2400" dirty="0" err="1"/>
              <a:t>Education</a:t>
            </a:r>
            <a:endParaRPr lang="es-CL" sz="2400" dirty="0"/>
          </a:p>
          <a:p>
            <a:pPr marL="342900" indent="-342900">
              <a:buFont typeface="Arial" panose="020B0604020202020204" pitchFamily="34" charset="0"/>
              <a:buChar char="•"/>
            </a:pPr>
            <a:r>
              <a:rPr lang="es-CL" sz="2400" dirty="0"/>
              <a:t>Premio </a:t>
            </a:r>
            <a:r>
              <a:rPr lang="es-CL" sz="2400" dirty="0" err="1"/>
              <a:t>Defesores</a:t>
            </a:r>
            <a:r>
              <a:rPr lang="es-CL" sz="2400" dirty="0"/>
              <a:t> de la Niñez, categoría aportes a la investigación educativa, UPPI 2018</a:t>
            </a:r>
          </a:p>
        </p:txBody>
      </p:sp>
      <p:pic>
        <p:nvPicPr>
          <p:cNvPr id="11" name="Imagen 10"/>
          <p:cNvPicPr>
            <a:picLocks noChangeAspect="1"/>
          </p:cNvPicPr>
          <p:nvPr/>
        </p:nvPicPr>
        <p:blipFill rotWithShape="1">
          <a:blip r:embed="rId2"/>
          <a:srcRect l="14825" t="43509" r="38359" b="9952"/>
          <a:stretch/>
        </p:blipFill>
        <p:spPr>
          <a:xfrm>
            <a:off x="1519311" y="4165011"/>
            <a:ext cx="4642337" cy="2594562"/>
          </a:xfrm>
          <a:prstGeom prst="rect">
            <a:avLst/>
          </a:prstGeom>
        </p:spPr>
      </p:pic>
    </p:spTree>
    <p:extLst>
      <p:ext uri="{BB962C8B-B14F-4D97-AF65-F5344CB8AC3E}">
        <p14:creationId xmlns:p14="http://schemas.microsoft.com/office/powerpoint/2010/main" val="778726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 xmlns:a16="http://schemas.microsoft.com/office/drawing/2014/main" id="{ECB47CDD-CBFA-46EE-AAB1-9E29D6F62DCA}"/>
              </a:ext>
            </a:extLst>
          </p:cNvPr>
          <p:cNvPicPr>
            <a:picLocks noChangeAspect="1"/>
          </p:cNvPicPr>
          <p:nvPr/>
        </p:nvPicPr>
        <p:blipFill>
          <a:blip r:embed="rId2"/>
          <a:stretch>
            <a:fillRect/>
          </a:stretch>
        </p:blipFill>
        <p:spPr>
          <a:xfrm>
            <a:off x="0" y="0"/>
            <a:ext cx="9515475" cy="5838825"/>
          </a:xfrm>
          <a:prstGeom prst="rect">
            <a:avLst/>
          </a:prstGeom>
        </p:spPr>
      </p:pic>
      <p:pic>
        <p:nvPicPr>
          <p:cNvPr id="6" name="Imagen 5"/>
          <p:cNvPicPr>
            <a:picLocks noChangeAspect="1"/>
          </p:cNvPicPr>
          <p:nvPr/>
        </p:nvPicPr>
        <p:blipFill>
          <a:blip r:embed="rId3"/>
          <a:stretch>
            <a:fillRect/>
          </a:stretch>
        </p:blipFill>
        <p:spPr>
          <a:xfrm>
            <a:off x="9672637" y="343898"/>
            <a:ext cx="2333397" cy="2005564"/>
          </a:xfrm>
          <a:prstGeom prst="rect">
            <a:avLst/>
          </a:prstGeom>
        </p:spPr>
      </p:pic>
      <p:sp>
        <p:nvSpPr>
          <p:cNvPr id="7" name="CuadroTexto 6">
            <a:extLst>
              <a:ext uri="{FF2B5EF4-FFF2-40B4-BE49-F238E27FC236}">
                <a16:creationId xmlns="" xmlns:a16="http://schemas.microsoft.com/office/drawing/2014/main" id="{ECF883DD-FAA9-48A1-B138-D26334120D3E}"/>
              </a:ext>
            </a:extLst>
          </p:cNvPr>
          <p:cNvSpPr txBox="1"/>
          <p:nvPr/>
        </p:nvSpPr>
        <p:spPr>
          <a:xfrm>
            <a:off x="4040890" y="2842765"/>
            <a:ext cx="4532297" cy="461665"/>
          </a:xfrm>
          <a:prstGeom prst="rect">
            <a:avLst/>
          </a:prstGeom>
          <a:noFill/>
          <a:ln>
            <a:solidFill>
              <a:schemeClr val="accent1">
                <a:lumMod val="50000"/>
              </a:schemeClr>
            </a:solidFill>
          </a:ln>
        </p:spPr>
        <p:txBody>
          <a:bodyPr wrap="square" rtlCol="0">
            <a:spAutoFit/>
          </a:bodyPr>
          <a:lstStyle/>
          <a:p>
            <a:r>
              <a:rPr lang="es-CL" sz="2400" dirty="0"/>
              <a:t>Un desafío para la educación</a:t>
            </a:r>
          </a:p>
        </p:txBody>
      </p:sp>
      <p:sp>
        <p:nvSpPr>
          <p:cNvPr id="8" name="CuadroTexto 7">
            <a:extLst>
              <a:ext uri="{FF2B5EF4-FFF2-40B4-BE49-F238E27FC236}">
                <a16:creationId xmlns="" xmlns:a16="http://schemas.microsoft.com/office/drawing/2014/main" id="{F9E29A0F-14FA-4869-8C32-C7B7772B4BCC}"/>
              </a:ext>
            </a:extLst>
          </p:cNvPr>
          <p:cNvSpPr txBox="1"/>
          <p:nvPr/>
        </p:nvSpPr>
        <p:spPr>
          <a:xfrm>
            <a:off x="3604434" y="3425933"/>
            <a:ext cx="5775309" cy="1077218"/>
          </a:xfrm>
          <a:prstGeom prst="rect">
            <a:avLst/>
          </a:prstGeom>
          <a:noFill/>
          <a:ln>
            <a:solidFill>
              <a:schemeClr val="accent1">
                <a:lumMod val="50000"/>
              </a:schemeClr>
            </a:solidFill>
          </a:ln>
        </p:spPr>
        <p:txBody>
          <a:bodyPr wrap="square" rtlCol="0">
            <a:spAutoFit/>
          </a:bodyPr>
          <a:lstStyle/>
          <a:p>
            <a:r>
              <a:rPr lang="es-CL" sz="3200" dirty="0"/>
              <a:t>Compromiso escolar y trayectoria educativa: La escuela desafiada</a:t>
            </a:r>
          </a:p>
        </p:txBody>
      </p:sp>
      <p:sp>
        <p:nvSpPr>
          <p:cNvPr id="9" name="CuadroTexto 8">
            <a:extLst>
              <a:ext uri="{FF2B5EF4-FFF2-40B4-BE49-F238E27FC236}">
                <a16:creationId xmlns="" xmlns:a16="http://schemas.microsoft.com/office/drawing/2014/main" id="{E5AA18B9-A04F-4DF3-A1C3-992DD1DE46DD}"/>
              </a:ext>
            </a:extLst>
          </p:cNvPr>
          <p:cNvSpPr txBox="1"/>
          <p:nvPr/>
        </p:nvSpPr>
        <p:spPr>
          <a:xfrm>
            <a:off x="3690158" y="4783350"/>
            <a:ext cx="5603860" cy="369332"/>
          </a:xfrm>
          <a:prstGeom prst="rect">
            <a:avLst/>
          </a:prstGeom>
          <a:solidFill>
            <a:schemeClr val="bg1"/>
          </a:solidFill>
          <a:ln>
            <a:solidFill>
              <a:schemeClr val="bg1"/>
            </a:solidFill>
          </a:ln>
        </p:spPr>
        <p:txBody>
          <a:bodyPr wrap="square" rtlCol="0">
            <a:spAutoFit/>
          </a:bodyPr>
          <a:lstStyle/>
          <a:p>
            <a:endParaRPr lang="es-CL" dirty="0"/>
          </a:p>
        </p:txBody>
      </p:sp>
    </p:spTree>
    <p:extLst>
      <p:ext uri="{BB962C8B-B14F-4D97-AF65-F5344CB8AC3E}">
        <p14:creationId xmlns:p14="http://schemas.microsoft.com/office/powerpoint/2010/main" val="1014065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CC510194-D4C9-4E87-8590-9059026098B4}"/>
              </a:ext>
            </a:extLst>
          </p:cNvPr>
          <p:cNvPicPr>
            <a:picLocks noChangeAspect="1"/>
          </p:cNvPicPr>
          <p:nvPr/>
        </p:nvPicPr>
        <p:blipFill>
          <a:blip r:embed="rId2"/>
          <a:stretch>
            <a:fillRect/>
          </a:stretch>
        </p:blipFill>
        <p:spPr>
          <a:xfrm>
            <a:off x="9544049" y="209734"/>
            <a:ext cx="2333397" cy="2005564"/>
          </a:xfrm>
          <a:prstGeom prst="rect">
            <a:avLst/>
          </a:prstGeom>
        </p:spPr>
      </p:pic>
      <p:graphicFrame>
        <p:nvGraphicFramePr>
          <p:cNvPr id="5" name="Marcador de contenido 4"/>
          <p:cNvGraphicFramePr>
            <a:graphicFrameLocks noGrp="1"/>
          </p:cNvGraphicFramePr>
          <p:nvPr>
            <p:ph idx="1"/>
            <p:extLst>
              <p:ext uri="{D42A27DB-BD31-4B8C-83A1-F6EECF244321}">
                <p14:modId xmlns:p14="http://schemas.microsoft.com/office/powerpoint/2010/main" val="852555919"/>
              </p:ext>
            </p:extLst>
          </p:nvPr>
        </p:nvGraphicFramePr>
        <p:xfrm>
          <a:off x="881742" y="1525815"/>
          <a:ext cx="10515600" cy="4718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3864587" y="627741"/>
            <a:ext cx="4462825"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3200" dirty="0"/>
              <a:t>LA ESCUELA DESAFIADA...</a:t>
            </a:r>
          </a:p>
        </p:txBody>
      </p:sp>
    </p:spTree>
    <p:extLst>
      <p:ext uri="{BB962C8B-B14F-4D97-AF65-F5344CB8AC3E}">
        <p14:creationId xmlns:p14="http://schemas.microsoft.com/office/powerpoint/2010/main" val="1452891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BC704507-0304-4F48-8F07-A69815A475D4}"/>
              </a:ext>
            </a:extLst>
          </p:cNvPr>
          <p:cNvPicPr>
            <a:picLocks noChangeAspect="1"/>
          </p:cNvPicPr>
          <p:nvPr/>
        </p:nvPicPr>
        <p:blipFill>
          <a:blip r:embed="rId3"/>
          <a:stretch>
            <a:fillRect/>
          </a:stretch>
        </p:blipFill>
        <p:spPr>
          <a:xfrm>
            <a:off x="9772844" y="124693"/>
            <a:ext cx="1983117" cy="1704497"/>
          </a:xfrm>
          <a:prstGeom prst="rect">
            <a:avLst/>
          </a:prstGeom>
        </p:spPr>
      </p:pic>
      <p:sp>
        <p:nvSpPr>
          <p:cNvPr id="8" name="7 CuadroTexto"/>
          <p:cNvSpPr txBox="1"/>
          <p:nvPr/>
        </p:nvSpPr>
        <p:spPr>
          <a:xfrm>
            <a:off x="486698" y="1829190"/>
            <a:ext cx="10928554" cy="412420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AR" sz="2400" b="1" dirty="0">
                <a:solidFill>
                  <a:schemeClr val="accent1"/>
                </a:solidFill>
              </a:rPr>
              <a:t>Compromiso escolar </a:t>
            </a:r>
          </a:p>
          <a:p>
            <a:pPr algn="just"/>
            <a:r>
              <a:rPr lang="es-AR" sz="2200" dirty="0">
                <a:solidFill>
                  <a:srgbClr val="0070C0"/>
                </a:solidFill>
              </a:rPr>
              <a:t>1) Conductual: </a:t>
            </a:r>
            <a:r>
              <a:rPr lang="en-US" sz="2200" dirty="0" err="1"/>
              <a:t>Participación</a:t>
            </a:r>
            <a:r>
              <a:rPr lang="en-US" sz="2200" dirty="0"/>
              <a:t> </a:t>
            </a:r>
            <a:r>
              <a:rPr lang="en-US" sz="2200" dirty="0" err="1"/>
              <a:t>en</a:t>
            </a:r>
            <a:r>
              <a:rPr lang="en-US" sz="2200" dirty="0"/>
              <a:t> </a:t>
            </a:r>
            <a:r>
              <a:rPr lang="en-US" sz="2200" dirty="0" err="1"/>
              <a:t>clases</a:t>
            </a:r>
            <a:r>
              <a:rPr lang="en-US" sz="2200" dirty="0"/>
              <a:t> y </a:t>
            </a:r>
            <a:r>
              <a:rPr lang="en-US" sz="2200" dirty="0" err="1"/>
              <a:t>en</a:t>
            </a:r>
            <a:r>
              <a:rPr lang="en-US" sz="2200" dirty="0"/>
              <a:t> las </a:t>
            </a:r>
            <a:r>
              <a:rPr lang="en-US" sz="2200" dirty="0" err="1"/>
              <a:t>tareas</a:t>
            </a:r>
            <a:r>
              <a:rPr lang="en-US" sz="2200" dirty="0"/>
              <a:t> </a:t>
            </a:r>
            <a:r>
              <a:rPr lang="en-US" sz="2200" dirty="0" err="1"/>
              <a:t>escolares</a:t>
            </a:r>
            <a:r>
              <a:rPr lang="en-US" sz="2200" dirty="0"/>
              <a:t>, </a:t>
            </a:r>
            <a:r>
              <a:rPr lang="en-US" sz="2200" dirty="0" err="1"/>
              <a:t>esfuerzo</a:t>
            </a:r>
            <a:r>
              <a:rPr lang="en-US" sz="2200" dirty="0"/>
              <a:t> y </a:t>
            </a:r>
            <a:r>
              <a:rPr lang="en-US" sz="2200" dirty="0" err="1"/>
              <a:t>persistencia</a:t>
            </a:r>
            <a:r>
              <a:rPr lang="en-US" sz="2200" dirty="0"/>
              <a:t>, </a:t>
            </a:r>
            <a:r>
              <a:rPr lang="en-US" sz="2200" dirty="0" err="1"/>
              <a:t>atención</a:t>
            </a:r>
            <a:r>
              <a:rPr lang="en-US" sz="2200" dirty="0"/>
              <a:t> y </a:t>
            </a:r>
            <a:r>
              <a:rPr lang="en-US" sz="2200" dirty="0" err="1"/>
              <a:t>concentración</a:t>
            </a:r>
            <a:r>
              <a:rPr lang="en-US" sz="2200" dirty="0"/>
              <a:t>, </a:t>
            </a:r>
            <a:r>
              <a:rPr lang="en-US" sz="2200" dirty="0" err="1"/>
              <a:t>seguir</a:t>
            </a:r>
            <a:r>
              <a:rPr lang="en-US" sz="2200" dirty="0"/>
              <a:t> las </a:t>
            </a:r>
            <a:r>
              <a:rPr lang="en-US" sz="2200" dirty="0" err="1"/>
              <a:t>reglas</a:t>
            </a:r>
            <a:r>
              <a:rPr lang="en-US" sz="2200" dirty="0"/>
              <a:t> del </a:t>
            </a:r>
            <a:r>
              <a:rPr lang="en-US" sz="2200" dirty="0" err="1"/>
              <a:t>colegio</a:t>
            </a:r>
            <a:r>
              <a:rPr lang="en-US" sz="2200" dirty="0"/>
              <a:t>, </a:t>
            </a:r>
            <a:r>
              <a:rPr lang="en-US" sz="2200" dirty="0" err="1"/>
              <a:t>ausencia</a:t>
            </a:r>
            <a:r>
              <a:rPr lang="en-US" sz="2200" dirty="0"/>
              <a:t> de </a:t>
            </a:r>
            <a:r>
              <a:rPr lang="en-US" sz="2200" dirty="0" err="1"/>
              <a:t>conductas</a:t>
            </a:r>
            <a:r>
              <a:rPr lang="en-US" sz="2200" dirty="0"/>
              <a:t> </a:t>
            </a:r>
            <a:r>
              <a:rPr lang="en-US" sz="2200" dirty="0" err="1"/>
              <a:t>disruptivas</a:t>
            </a:r>
            <a:r>
              <a:rPr lang="en-US" sz="2200" dirty="0"/>
              <a:t>.</a:t>
            </a:r>
            <a:endParaRPr lang="es-MX" sz="2200" dirty="0"/>
          </a:p>
          <a:p>
            <a:pPr algn="just"/>
            <a:endParaRPr lang="es-AR" sz="2200" dirty="0">
              <a:solidFill>
                <a:srgbClr val="0070C0"/>
              </a:solidFill>
            </a:endParaRPr>
          </a:p>
          <a:p>
            <a:pPr algn="just"/>
            <a:r>
              <a:rPr lang="es-AR" sz="2200" dirty="0">
                <a:solidFill>
                  <a:srgbClr val="0070C0"/>
                </a:solidFill>
              </a:rPr>
              <a:t>2) Afectivo: </a:t>
            </a:r>
            <a:r>
              <a:rPr lang="es-ES_tradnl" sz="2200" dirty="0"/>
              <a:t>Emociones positivas, disfrute, felicidad, Interés, sentido de pertenencia, apreciado por otros, sentirse incluido</a:t>
            </a:r>
            <a:r>
              <a:rPr lang="es-ES_tradnl" sz="2200" dirty="0">
                <a:cs typeface="Times New Roman" pitchFamily="18" charset="0"/>
              </a:rPr>
              <a:t>, valorar el colegio, útil, importante. </a:t>
            </a:r>
            <a:endParaRPr lang="es-MX" sz="2200" dirty="0"/>
          </a:p>
          <a:p>
            <a:pPr lvl="0" algn="just"/>
            <a:endParaRPr lang="es-MX" sz="2200" dirty="0"/>
          </a:p>
          <a:p>
            <a:pPr lvl="0" algn="just"/>
            <a:r>
              <a:rPr lang="es-AR" sz="2200" dirty="0">
                <a:solidFill>
                  <a:srgbClr val="0070C0"/>
                </a:solidFill>
              </a:rPr>
              <a:t>3) Cognitivo: </a:t>
            </a:r>
            <a:r>
              <a:rPr lang="en-US" sz="2200" dirty="0" err="1"/>
              <a:t>Inversión</a:t>
            </a:r>
            <a:r>
              <a:rPr lang="en-US" sz="2200" dirty="0"/>
              <a:t> </a:t>
            </a:r>
            <a:r>
              <a:rPr lang="en-US" sz="2200" dirty="0" err="1"/>
              <a:t>psicológica</a:t>
            </a:r>
            <a:r>
              <a:rPr lang="en-US" sz="2200" dirty="0"/>
              <a:t> </a:t>
            </a:r>
            <a:r>
              <a:rPr lang="en-US" sz="2200" dirty="0" err="1"/>
              <a:t>en</a:t>
            </a:r>
            <a:r>
              <a:rPr lang="en-US" sz="2200" dirty="0"/>
              <a:t> el </a:t>
            </a:r>
            <a:r>
              <a:rPr lang="en-US" sz="2200" dirty="0" err="1"/>
              <a:t>aprendizaje</a:t>
            </a:r>
            <a:r>
              <a:rPr lang="en-US" sz="2200" dirty="0"/>
              <a:t>, el </a:t>
            </a:r>
            <a:r>
              <a:rPr lang="en-US" sz="2200" dirty="0" err="1"/>
              <a:t>foco</a:t>
            </a:r>
            <a:r>
              <a:rPr lang="en-US" sz="2200" dirty="0"/>
              <a:t> </a:t>
            </a:r>
            <a:r>
              <a:rPr lang="en-US" sz="2200" dirty="0" err="1"/>
              <a:t>en</a:t>
            </a:r>
            <a:r>
              <a:rPr lang="en-US" sz="2200" dirty="0"/>
              <a:t> la </a:t>
            </a:r>
            <a:r>
              <a:rPr lang="en-US" sz="2200" dirty="0" err="1"/>
              <a:t>comprensión</a:t>
            </a:r>
            <a:r>
              <a:rPr lang="en-US" sz="2200" dirty="0"/>
              <a:t> antes que </a:t>
            </a:r>
            <a:r>
              <a:rPr lang="en-US" sz="2200" dirty="0" err="1"/>
              <a:t>en</a:t>
            </a:r>
            <a:r>
              <a:rPr lang="en-US" sz="2200" dirty="0"/>
              <a:t> </a:t>
            </a:r>
            <a:r>
              <a:rPr lang="en-US" sz="2200" dirty="0" err="1"/>
              <a:t>tener</a:t>
            </a:r>
            <a:r>
              <a:rPr lang="en-US" sz="2200" dirty="0"/>
              <a:t> el </a:t>
            </a:r>
            <a:r>
              <a:rPr lang="en-US" sz="2200" dirty="0" err="1"/>
              <a:t>trabajo</a:t>
            </a:r>
            <a:r>
              <a:rPr lang="en-US" sz="2200" dirty="0"/>
              <a:t> </a:t>
            </a:r>
            <a:r>
              <a:rPr lang="en-US" sz="2200" dirty="0" err="1"/>
              <a:t>hecho</a:t>
            </a:r>
            <a:r>
              <a:rPr lang="en-US" sz="2200" dirty="0"/>
              <a:t>, </a:t>
            </a:r>
            <a:r>
              <a:rPr lang="en-US" sz="2200" dirty="0" err="1"/>
              <a:t>va</a:t>
            </a:r>
            <a:r>
              <a:rPr lang="en-US" sz="2200" dirty="0"/>
              <a:t> </a:t>
            </a:r>
            <a:r>
              <a:rPr lang="en-US" sz="2200" dirty="0" err="1"/>
              <a:t>más</a:t>
            </a:r>
            <a:r>
              <a:rPr lang="en-US" sz="2200" dirty="0"/>
              <a:t> </a:t>
            </a:r>
            <a:r>
              <a:rPr lang="en-US" sz="2200" dirty="0" err="1"/>
              <a:t>allá</a:t>
            </a:r>
            <a:r>
              <a:rPr lang="en-US" sz="2200" dirty="0"/>
              <a:t> de lo </a:t>
            </a:r>
            <a:r>
              <a:rPr lang="en-US" sz="2200" dirty="0" err="1"/>
              <a:t>requerido</a:t>
            </a:r>
            <a:r>
              <a:rPr lang="en-US" sz="2200" dirty="0"/>
              <a:t>, </a:t>
            </a:r>
            <a:r>
              <a:rPr lang="en-US" sz="2200" dirty="0" err="1"/>
              <a:t>autoregulación</a:t>
            </a:r>
            <a:r>
              <a:rPr lang="en-US" sz="2200" dirty="0"/>
              <a:t>, </a:t>
            </a:r>
            <a:r>
              <a:rPr lang="en-US" sz="2200" dirty="0" err="1"/>
              <a:t>metacognitiva</a:t>
            </a:r>
            <a:r>
              <a:rPr lang="en-US" sz="2200" dirty="0"/>
              <a:t>, </a:t>
            </a:r>
            <a:r>
              <a:rPr lang="en-US" sz="2200" dirty="0" err="1"/>
              <a:t>uso</a:t>
            </a:r>
            <a:r>
              <a:rPr lang="en-US" sz="2200" dirty="0"/>
              <a:t> de </a:t>
            </a:r>
            <a:r>
              <a:rPr lang="en-US" sz="2200" dirty="0" err="1"/>
              <a:t>estrategias</a:t>
            </a:r>
            <a:r>
              <a:rPr lang="en-US" sz="2200" dirty="0"/>
              <a:t> </a:t>
            </a:r>
            <a:r>
              <a:rPr lang="en-US" sz="2200" dirty="0" err="1"/>
              <a:t>profundas</a:t>
            </a:r>
            <a:r>
              <a:rPr lang="en-US" sz="2200" dirty="0"/>
              <a:t> de </a:t>
            </a:r>
            <a:r>
              <a:rPr lang="en-US" sz="2200" dirty="0" err="1"/>
              <a:t>aprendizaje</a:t>
            </a:r>
            <a:r>
              <a:rPr lang="en-US" sz="2200" dirty="0"/>
              <a:t>, </a:t>
            </a:r>
            <a:r>
              <a:rPr lang="en-US" sz="2200" dirty="0" err="1"/>
              <a:t>elaboración</a:t>
            </a:r>
            <a:r>
              <a:rPr lang="en-US" sz="2200" dirty="0"/>
              <a:t>, </a:t>
            </a:r>
            <a:r>
              <a:rPr lang="en-US" sz="2200" dirty="0" err="1"/>
              <a:t>integración</a:t>
            </a:r>
            <a:r>
              <a:rPr lang="en-US" sz="2200" dirty="0"/>
              <a:t>, </a:t>
            </a:r>
            <a:r>
              <a:rPr lang="en-US" sz="2200" dirty="0" err="1"/>
              <a:t>conectado</a:t>
            </a:r>
            <a:r>
              <a:rPr lang="en-US" sz="2200" dirty="0"/>
              <a:t> a </a:t>
            </a:r>
            <a:r>
              <a:rPr lang="en-US" sz="2200" dirty="0" err="1"/>
              <a:t>conocimientos</a:t>
            </a:r>
            <a:r>
              <a:rPr lang="en-US" sz="2200" dirty="0"/>
              <a:t> </a:t>
            </a:r>
            <a:r>
              <a:rPr lang="en-US" sz="2200" dirty="0" err="1"/>
              <a:t>previos</a:t>
            </a:r>
            <a:r>
              <a:rPr lang="en-US" sz="2200" dirty="0"/>
              <a:t>.</a:t>
            </a:r>
            <a:endParaRPr lang="es-MX" sz="2200" dirty="0"/>
          </a:p>
          <a:p>
            <a:pPr algn="ctr"/>
            <a:endParaRPr lang="es-AR" b="1" dirty="0">
              <a:solidFill>
                <a:srgbClr val="FF0000"/>
              </a:solidFill>
            </a:endParaRPr>
          </a:p>
        </p:txBody>
      </p:sp>
      <p:sp>
        <p:nvSpPr>
          <p:cNvPr id="9" name="Título 3"/>
          <p:cNvSpPr txBox="1">
            <a:spLocks/>
          </p:cNvSpPr>
          <p:nvPr/>
        </p:nvSpPr>
        <p:spPr>
          <a:xfrm>
            <a:off x="80210" y="257939"/>
            <a:ext cx="12031579"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_tradnl" sz="3600" b="1" i="0" u="none" strike="noStrike" kern="1200" cap="none" spc="0" normalizeH="0" baseline="0" noProof="0" dirty="0">
                <a:ln>
                  <a:noFill/>
                </a:ln>
                <a:solidFill>
                  <a:schemeClr val="accent1"/>
                </a:solidFill>
                <a:effectLst/>
                <a:uLnTx/>
                <a:uFillTx/>
                <a:latin typeface="+mj-lt"/>
                <a:ea typeface="+mj-ea"/>
                <a:cs typeface="+mj-cs"/>
              </a:rPr>
              <a:t>Compromiso Escolar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s-ES_tradnl" sz="3600" b="1" i="0" u="none" strike="noStrike" kern="1200" cap="none" spc="0" normalizeH="0" baseline="0" noProof="0" dirty="0">
                <a:ln>
                  <a:noFill/>
                </a:ln>
                <a:solidFill>
                  <a:schemeClr val="accent1">
                    <a:lumMod val="60000"/>
                    <a:lumOff val="40000"/>
                  </a:schemeClr>
                </a:solidFill>
                <a:effectLst/>
                <a:uLnTx/>
                <a:uFillTx/>
                <a:latin typeface="+mj-lt"/>
                <a:ea typeface="+mj-ea"/>
                <a:cs typeface="+mj-cs"/>
              </a:rPr>
              <a:t>y Trayectoria Educativa: La Escuela Desafiada</a:t>
            </a:r>
          </a:p>
        </p:txBody>
      </p:sp>
      <p:pic>
        <p:nvPicPr>
          <p:cNvPr id="3" name="Imagen 2"/>
          <p:cNvPicPr>
            <a:picLocks noChangeAspect="1"/>
          </p:cNvPicPr>
          <p:nvPr/>
        </p:nvPicPr>
        <p:blipFill>
          <a:blip r:embed="rId4"/>
          <a:stretch>
            <a:fillRect/>
          </a:stretch>
        </p:blipFill>
        <p:spPr>
          <a:xfrm>
            <a:off x="2520174" y="-218031"/>
            <a:ext cx="6861601" cy="8980222"/>
          </a:xfrm>
          <a:prstGeom prst="rect">
            <a:avLst/>
          </a:prstGeom>
        </p:spPr>
      </p:pic>
    </p:spTree>
    <p:extLst>
      <p:ext uri="{BB962C8B-B14F-4D97-AF65-F5344CB8AC3E}">
        <p14:creationId xmlns:p14="http://schemas.microsoft.com/office/powerpoint/2010/main" val="28332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cstate="print"/>
          <a:stretch>
            <a:fillRect/>
          </a:stretch>
        </p:blipFill>
        <p:spPr>
          <a:xfrm>
            <a:off x="83464" y="23050"/>
            <a:ext cx="1967083" cy="1898785"/>
          </a:xfrm>
          <a:prstGeom prst="rect">
            <a:avLst/>
          </a:prstGeom>
        </p:spPr>
      </p:pic>
      <p:pic>
        <p:nvPicPr>
          <p:cNvPr id="13" name="Imagen 12">
            <a:extLst>
              <a:ext uri="{FF2B5EF4-FFF2-40B4-BE49-F238E27FC236}">
                <a16:creationId xmlns="" xmlns:a16="http://schemas.microsoft.com/office/drawing/2014/main" id="{F2861BA0-0972-42C7-9E6B-0CE945D30C26}"/>
              </a:ext>
            </a:extLst>
          </p:cNvPr>
          <p:cNvPicPr>
            <a:picLocks noChangeAspect="1"/>
          </p:cNvPicPr>
          <p:nvPr/>
        </p:nvPicPr>
        <p:blipFill>
          <a:blip r:embed="rId4"/>
          <a:stretch>
            <a:fillRect/>
          </a:stretch>
        </p:blipFill>
        <p:spPr>
          <a:xfrm>
            <a:off x="9775139" y="73245"/>
            <a:ext cx="2333397" cy="2005564"/>
          </a:xfrm>
          <a:prstGeom prst="rect">
            <a:avLst/>
          </a:prstGeom>
        </p:spPr>
      </p:pic>
      <p:pic>
        <p:nvPicPr>
          <p:cNvPr id="1026" name="Picture 2" descr="Resultado de imagen para diversidad de niÃ±os">
            <a:extLst>
              <a:ext uri="{FF2B5EF4-FFF2-40B4-BE49-F238E27FC236}">
                <a16:creationId xmlns="" xmlns:a16="http://schemas.microsoft.com/office/drawing/2014/main" id="{998A70B5-E991-4C42-9094-B261034A4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0478" y="2717273"/>
            <a:ext cx="3931560" cy="3162819"/>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185988" y="1250283"/>
            <a:ext cx="7276414"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ES" sz="2400" b="1" dirty="0">
                <a:solidFill>
                  <a:srgbClr val="0070C0"/>
                </a:solidFill>
              </a:rPr>
              <a:t>La trayectoria teórica </a:t>
            </a:r>
            <a:r>
              <a:rPr lang="es-ES" sz="2400" dirty="0"/>
              <a:t>se entiende como una organización del sistema  en itinerarios cronológicos y estándares que condicionan el tránsito de los estudiante por el sistema.</a:t>
            </a:r>
          </a:p>
        </p:txBody>
      </p:sp>
      <p:sp>
        <p:nvSpPr>
          <p:cNvPr id="5" name="Rectángulo 4"/>
          <p:cNvSpPr/>
          <p:nvPr/>
        </p:nvSpPr>
        <p:spPr>
          <a:xfrm>
            <a:off x="242887" y="3162819"/>
            <a:ext cx="8719127" cy="224676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ES" sz="2800" b="1" dirty="0">
                <a:solidFill>
                  <a:schemeClr val="tx1"/>
                </a:solidFill>
              </a:rPr>
              <a:t>La  trayectoria real</a:t>
            </a:r>
            <a:r>
              <a:rPr lang="es-ES" sz="2800" dirty="0"/>
              <a:t>, esta sujeta a  la  singularidad, no para todos lo mismo, sino respetando y valorando las diferencias; constituyendo un recorrido singular para cada quien, a lo largo de los diversos años, ciclos y niveles de su historia escolar.</a:t>
            </a:r>
          </a:p>
        </p:txBody>
      </p:sp>
      <p:sp>
        <p:nvSpPr>
          <p:cNvPr id="10" name="CuadroTexto 9"/>
          <p:cNvSpPr txBox="1"/>
          <p:nvPr/>
        </p:nvSpPr>
        <p:spPr>
          <a:xfrm>
            <a:off x="5478275" y="127642"/>
            <a:ext cx="5251638" cy="1200329"/>
          </a:xfrm>
          <a:prstGeom prst="rect">
            <a:avLst/>
          </a:prstGeom>
          <a:noFill/>
        </p:spPr>
        <p:txBody>
          <a:bodyPr wrap="square" rtlCol="0">
            <a:spAutoFit/>
          </a:bodyPr>
          <a:lstStyle/>
          <a:p>
            <a:endParaRPr lang="es-ES" sz="2400" b="1" dirty="0">
              <a:ln w="10541" cmpd="sng">
                <a:solidFill>
                  <a:schemeClr val="accent1">
                    <a:shade val="88000"/>
                    <a:satMod val="110000"/>
                  </a:schemeClr>
                </a:solidFill>
                <a:prstDash val="solid"/>
              </a:ln>
              <a:solidFill>
                <a:srgbClr val="800000"/>
              </a:solidFill>
            </a:endParaRPr>
          </a:p>
          <a:p>
            <a:endParaRPr lang="es-ES" sz="2400" b="1" dirty="0">
              <a:ln w="10541" cmpd="sng">
                <a:solidFill>
                  <a:schemeClr val="accent1">
                    <a:shade val="88000"/>
                    <a:satMod val="110000"/>
                  </a:schemeClr>
                </a:solidFill>
                <a:prstDash val="solid"/>
              </a:ln>
              <a:solidFill>
                <a:srgbClr val="800000"/>
              </a:solidFill>
            </a:endParaRPr>
          </a:p>
          <a:p>
            <a:endParaRPr lang="es-ES" sz="2400" b="1" dirty="0">
              <a:ln w="10541" cmpd="sng">
                <a:solidFill>
                  <a:schemeClr val="accent1">
                    <a:shade val="88000"/>
                    <a:satMod val="110000"/>
                  </a:schemeClr>
                </a:solidFill>
                <a:prstDash val="solid"/>
              </a:ln>
              <a:solidFill>
                <a:srgbClr val="800000"/>
              </a:solidFill>
            </a:endParaRPr>
          </a:p>
        </p:txBody>
      </p:sp>
      <p:sp>
        <p:nvSpPr>
          <p:cNvPr id="2" name="Rectángulo 1"/>
          <p:cNvSpPr/>
          <p:nvPr/>
        </p:nvSpPr>
        <p:spPr>
          <a:xfrm>
            <a:off x="387928" y="5766010"/>
            <a:ext cx="11152910"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sz="2400" b="1" dirty="0">
                <a:solidFill>
                  <a:schemeClr val="accent1">
                    <a:lumMod val="50000"/>
                  </a:schemeClr>
                </a:solidFill>
              </a:rPr>
              <a:t>Trayectoria Educativa como la suma de oportunidades de aprendizaje de todo orden a la que se encuentra expuesto un estudiante en el itinerario de su experiencia escolar.</a:t>
            </a:r>
            <a:endParaRPr lang="es-ES_tradnl" sz="2400" b="1" dirty="0">
              <a:solidFill>
                <a:schemeClr val="accent1">
                  <a:lumMod val="50000"/>
                </a:schemeClr>
              </a:solidFill>
            </a:endParaRPr>
          </a:p>
        </p:txBody>
      </p:sp>
      <p:sp>
        <p:nvSpPr>
          <p:cNvPr id="9" name="Título 3"/>
          <p:cNvSpPr txBox="1">
            <a:spLocks/>
          </p:cNvSpPr>
          <p:nvPr/>
        </p:nvSpPr>
        <p:spPr>
          <a:xfrm>
            <a:off x="2519491" y="184961"/>
            <a:ext cx="6442523" cy="944006"/>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0000" lnSpcReduction="20000"/>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s-ES_tradnl" sz="3600" b="1" i="0" u="none" strike="noStrike" kern="1200" cap="none" spc="0" normalizeH="0" baseline="0" noProof="0" dirty="0">
              <a:ln>
                <a:noFill/>
              </a:ln>
              <a:solidFill>
                <a:srgbClr val="FF0000"/>
              </a:solidFill>
              <a:effectLst/>
              <a:uLnTx/>
              <a:uFillTx/>
              <a:latin typeface="+mj-lt"/>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_tradnl" sz="4000" b="1" i="0" u="none" strike="noStrike" kern="1200" cap="none" spc="0" normalizeH="0" baseline="0" noProof="0" dirty="0">
                <a:ln>
                  <a:noFill/>
                </a:ln>
                <a:solidFill>
                  <a:schemeClr val="tx1"/>
                </a:solidFill>
                <a:effectLst/>
                <a:uLnTx/>
                <a:uFillTx/>
                <a:latin typeface="+mj-lt"/>
                <a:ea typeface="+mj-ea"/>
                <a:cs typeface="+mj-cs"/>
              </a:rPr>
              <a:t>Trayectoria Educativa:</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_tradnl" sz="3600" b="1" i="0" u="none" strike="noStrike" kern="1200" cap="none" spc="0" normalizeH="0" baseline="0" noProof="0" dirty="0">
                <a:ln>
                  <a:noFill/>
                </a:ln>
                <a:solidFill>
                  <a:srgbClr val="FF9966"/>
                </a:solidFill>
                <a:effectLst/>
                <a:uLnTx/>
                <a:uFillTx/>
                <a:latin typeface="+mj-lt"/>
                <a:ea typeface="+mj-ea"/>
                <a:cs typeface="+mj-cs"/>
              </a:rPr>
              <a:t> </a:t>
            </a:r>
          </a:p>
        </p:txBody>
      </p:sp>
    </p:spTree>
    <p:extLst>
      <p:ext uri="{BB962C8B-B14F-4D97-AF65-F5344CB8AC3E}">
        <p14:creationId xmlns:p14="http://schemas.microsoft.com/office/powerpoint/2010/main" val="116858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F8B55F3-EBFC-49A6-9988-C98D4B5F1472}"/>
              </a:ext>
            </a:extLst>
          </p:cNvPr>
          <p:cNvSpPr>
            <a:spLocks noGrp="1"/>
          </p:cNvSpPr>
          <p:nvPr>
            <p:ph type="title"/>
          </p:nvPr>
        </p:nvSpPr>
        <p:spPr>
          <a:xfrm>
            <a:off x="838200" y="365125"/>
            <a:ext cx="8491538" cy="1325563"/>
          </a:xfrm>
        </p:spPr>
        <p:style>
          <a:lnRef idx="1">
            <a:schemeClr val="accent1"/>
          </a:lnRef>
          <a:fillRef idx="2">
            <a:schemeClr val="accent1"/>
          </a:fillRef>
          <a:effectRef idx="1">
            <a:schemeClr val="accent1"/>
          </a:effectRef>
          <a:fontRef idx="minor">
            <a:schemeClr val="dk1"/>
          </a:fontRef>
        </p:style>
        <p:txBody>
          <a:bodyPr>
            <a:noAutofit/>
          </a:bodyPr>
          <a:lstStyle/>
          <a:p>
            <a:r>
              <a:rPr lang="en-US" sz="3200" dirty="0"/>
              <a:t>¿</a:t>
            </a:r>
            <a:r>
              <a:rPr lang="en-US" sz="3600" dirty="0"/>
              <a:t>Por </a:t>
            </a:r>
            <a:r>
              <a:rPr lang="en-US" sz="3600" dirty="0" err="1"/>
              <a:t>qué</a:t>
            </a:r>
            <a:r>
              <a:rPr lang="en-US" sz="3600" dirty="0"/>
              <a:t> tantos </a:t>
            </a:r>
            <a:r>
              <a:rPr lang="en-US" sz="3600" dirty="0" err="1"/>
              <a:t>estudiantes</a:t>
            </a:r>
            <a:r>
              <a:rPr lang="en-US" sz="3600" dirty="0"/>
              <a:t> </a:t>
            </a:r>
            <a:r>
              <a:rPr lang="en-US" sz="3600" dirty="0" err="1"/>
              <a:t>han</a:t>
            </a:r>
            <a:r>
              <a:rPr lang="en-US" sz="3600" dirty="0"/>
              <a:t> </a:t>
            </a:r>
            <a:r>
              <a:rPr lang="en-US" sz="3600" dirty="0" err="1"/>
              <a:t>perdido</a:t>
            </a:r>
            <a:r>
              <a:rPr lang="en-US" sz="3600" dirty="0"/>
              <a:t> </a:t>
            </a:r>
            <a:br>
              <a:rPr lang="en-US" sz="3600" dirty="0"/>
            </a:br>
            <a:r>
              <a:rPr lang="en-US" sz="3600" dirty="0"/>
              <a:t>el </a:t>
            </a:r>
            <a:r>
              <a:rPr lang="en-US" sz="3600" dirty="0" err="1"/>
              <a:t>compromiso</a:t>
            </a:r>
            <a:r>
              <a:rPr lang="en-US" sz="3600" dirty="0"/>
              <a:t> con sus </a:t>
            </a:r>
            <a:r>
              <a:rPr lang="en-US" sz="3600" dirty="0" err="1"/>
              <a:t>estudios</a:t>
            </a:r>
            <a:r>
              <a:rPr lang="en-US" sz="3600" dirty="0"/>
              <a:t>?</a:t>
            </a:r>
            <a:endParaRPr lang="es-CL" sz="3600" dirty="0"/>
          </a:p>
        </p:txBody>
      </p:sp>
      <p:sp>
        <p:nvSpPr>
          <p:cNvPr id="22" name="CuadroTexto 21">
            <a:extLst>
              <a:ext uri="{FF2B5EF4-FFF2-40B4-BE49-F238E27FC236}">
                <a16:creationId xmlns="" xmlns:a16="http://schemas.microsoft.com/office/drawing/2014/main" id="{F8995481-93EA-468A-9BDA-49C2EF1DBB6B}"/>
              </a:ext>
            </a:extLst>
          </p:cNvPr>
          <p:cNvSpPr txBox="1"/>
          <p:nvPr/>
        </p:nvSpPr>
        <p:spPr>
          <a:xfrm rot="665092">
            <a:off x="2319431" y="2138905"/>
            <a:ext cx="2776548" cy="1259177"/>
          </a:xfrm>
          <a:prstGeom prst="rect">
            <a:avLst/>
          </a:prstGeom>
        </p:spPr>
        <p:style>
          <a:lnRef idx="2">
            <a:schemeClr val="accent2"/>
          </a:lnRef>
          <a:fillRef idx="1">
            <a:schemeClr val="lt1"/>
          </a:fillRef>
          <a:effectRef idx="0">
            <a:schemeClr val="accent2"/>
          </a:effectRef>
          <a:fontRef idx="minor">
            <a:schemeClr val="dk1"/>
          </a:fontRef>
        </p:style>
        <p:txBody>
          <a:bodyPr spcFirstLastPara="0" vert="horz" wrap="square" lIns="35560" tIns="35560" rIns="35560" bIns="3556" numCol="1" spcCol="1270" anchor="b" anchorCtr="0">
            <a:noAutofit/>
          </a:bodyPr>
          <a:lstStyle/>
          <a:p>
            <a:pPr marL="0" lvl="0" indent="0" algn="ctr" defTabSz="1244600">
              <a:lnSpc>
                <a:spcPct val="90000"/>
              </a:lnSpc>
              <a:spcBef>
                <a:spcPct val="0"/>
              </a:spcBef>
              <a:spcAft>
                <a:spcPct val="35000"/>
              </a:spcAft>
              <a:buNone/>
            </a:pPr>
            <a:r>
              <a:rPr lang="es-ES_tradnl" sz="2800" b="1" kern="1200" baseline="0" dirty="0">
                <a:solidFill>
                  <a:schemeClr val="tx1"/>
                </a:solidFill>
              </a:rPr>
              <a:t>Tendencia a culpar al estudiante</a:t>
            </a:r>
          </a:p>
        </p:txBody>
      </p:sp>
      <p:grpSp>
        <p:nvGrpSpPr>
          <p:cNvPr id="15" name="Grupo 14">
            <a:extLst>
              <a:ext uri="{FF2B5EF4-FFF2-40B4-BE49-F238E27FC236}">
                <a16:creationId xmlns="" xmlns:a16="http://schemas.microsoft.com/office/drawing/2014/main" id="{7F89044E-FAD0-43F3-B10B-556581D5E7BD}"/>
              </a:ext>
            </a:extLst>
          </p:cNvPr>
          <p:cNvGrpSpPr/>
          <p:nvPr/>
        </p:nvGrpSpPr>
        <p:grpSpPr>
          <a:xfrm>
            <a:off x="8499276" y="4799565"/>
            <a:ext cx="3378170" cy="1435199"/>
            <a:chOff x="7345679" y="2910371"/>
            <a:chExt cx="3378170" cy="1435199"/>
          </a:xfrm>
        </p:grpSpPr>
        <p:sp>
          <p:nvSpPr>
            <p:cNvPr id="19" name="Rectángulo 18">
              <a:extLst>
                <a:ext uri="{FF2B5EF4-FFF2-40B4-BE49-F238E27FC236}">
                  <a16:creationId xmlns="" xmlns:a16="http://schemas.microsoft.com/office/drawing/2014/main" id="{915965FF-B7A3-47D7-ACB4-2230F15B5CBE}"/>
                </a:ext>
              </a:extLst>
            </p:cNvPr>
            <p:cNvSpPr/>
            <p:nvPr/>
          </p:nvSpPr>
          <p:spPr>
            <a:xfrm rot="20553384">
              <a:off x="7345679" y="2910371"/>
              <a:ext cx="3378170" cy="1435199"/>
            </a:xfrm>
            <a:prstGeom prst="rect">
              <a:avLst/>
            </a:prstGeom>
          </p:spPr>
          <p:style>
            <a:lnRef idx="2">
              <a:schemeClr val="accent1"/>
            </a:lnRef>
            <a:fillRef idx="1">
              <a:schemeClr val="lt1"/>
            </a:fillRef>
            <a:effectRef idx="0">
              <a:schemeClr val="accent1"/>
            </a:effectRef>
            <a:fontRef idx="minor">
              <a:schemeClr val="dk1"/>
            </a:fontRef>
          </p:style>
        </p:sp>
        <p:sp>
          <p:nvSpPr>
            <p:cNvPr id="20" name="CuadroTexto 19">
              <a:extLst>
                <a:ext uri="{FF2B5EF4-FFF2-40B4-BE49-F238E27FC236}">
                  <a16:creationId xmlns="" xmlns:a16="http://schemas.microsoft.com/office/drawing/2014/main" id="{85F8BBE3-8485-4C5D-9EFB-DF72FC52BBDC}"/>
                </a:ext>
              </a:extLst>
            </p:cNvPr>
            <p:cNvSpPr txBox="1"/>
            <p:nvPr/>
          </p:nvSpPr>
          <p:spPr>
            <a:xfrm rot="20553384">
              <a:off x="7345679" y="2910371"/>
              <a:ext cx="3378170" cy="1435199"/>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35560" tIns="35560" rIns="35560" bIns="35560" numCol="1" spcCol="1270" anchor="ctr" anchorCtr="0">
              <a:noAutofit/>
            </a:bodyPr>
            <a:lstStyle/>
            <a:p>
              <a:pPr marL="0" lvl="0" indent="0" algn="ctr" defTabSz="1244600">
                <a:lnSpc>
                  <a:spcPct val="100000"/>
                </a:lnSpc>
                <a:spcBef>
                  <a:spcPct val="0"/>
                </a:spcBef>
                <a:spcAft>
                  <a:spcPts val="0"/>
                </a:spcAft>
                <a:buNone/>
              </a:pPr>
              <a:r>
                <a:rPr lang="es-ES_tradnl" sz="2800" b="1" kern="1200" dirty="0">
                  <a:solidFill>
                    <a:schemeClr val="tx1"/>
                  </a:solidFill>
                </a:rPr>
                <a:t>Factores de Contexto </a:t>
              </a:r>
            </a:p>
            <a:p>
              <a:pPr marL="0" lvl="0" indent="0" algn="ctr" defTabSz="1244600">
                <a:lnSpc>
                  <a:spcPct val="100000"/>
                </a:lnSpc>
                <a:spcBef>
                  <a:spcPct val="0"/>
                </a:spcBef>
                <a:spcAft>
                  <a:spcPts val="0"/>
                </a:spcAft>
                <a:buNone/>
              </a:pPr>
              <a:r>
                <a:rPr lang="es-ES_tradnl" sz="2400" b="1" kern="1200" dirty="0">
                  <a:solidFill>
                    <a:schemeClr val="tx1"/>
                  </a:solidFill>
                </a:rPr>
                <a:t>(Ambientes que no promueven el</a:t>
              </a:r>
              <a:r>
                <a:rPr lang="es-ES_tradnl" sz="2400" b="1" kern="1200" baseline="0" dirty="0">
                  <a:solidFill>
                    <a:schemeClr val="tx1"/>
                  </a:solidFill>
                </a:rPr>
                <a:t> CE)</a:t>
              </a:r>
              <a:endParaRPr lang="es-ES_tradnl" sz="2400" b="1" kern="1200" dirty="0">
                <a:solidFill>
                  <a:schemeClr val="tx1"/>
                </a:solidFill>
              </a:endParaRPr>
            </a:p>
          </p:txBody>
        </p:sp>
      </p:grpSp>
      <p:sp>
        <p:nvSpPr>
          <p:cNvPr id="18" name="CuadroTexto 17">
            <a:extLst>
              <a:ext uri="{FF2B5EF4-FFF2-40B4-BE49-F238E27FC236}">
                <a16:creationId xmlns="" xmlns:a16="http://schemas.microsoft.com/office/drawing/2014/main" id="{62357450-D833-4D97-8645-BAA8F37EC158}"/>
              </a:ext>
            </a:extLst>
          </p:cNvPr>
          <p:cNvSpPr txBox="1"/>
          <p:nvPr/>
        </p:nvSpPr>
        <p:spPr>
          <a:xfrm rot="845245">
            <a:off x="3524307" y="4923718"/>
            <a:ext cx="3513395" cy="1186891"/>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ES_tradnl" sz="2800" b="1" kern="1200" dirty="0">
                <a:solidFill>
                  <a:schemeClr val="tx1"/>
                </a:solidFill>
              </a:rPr>
              <a:t>F</a:t>
            </a:r>
            <a:r>
              <a:rPr lang="es-ES" sz="2800" b="1" kern="1200" dirty="0">
                <a:solidFill>
                  <a:schemeClr val="tx1"/>
                </a:solidFill>
              </a:rPr>
              <a:t>actores individuales </a:t>
            </a:r>
            <a:r>
              <a:rPr lang="es-ES" sz="2400" b="1" kern="1200" dirty="0">
                <a:solidFill>
                  <a:schemeClr val="tx1"/>
                </a:solidFill>
              </a:rPr>
              <a:t>(habilidad,</a:t>
            </a:r>
            <a:r>
              <a:rPr lang="es-ES" sz="2400" b="1" kern="1200" baseline="0" dirty="0">
                <a:solidFill>
                  <a:schemeClr val="tx1"/>
                </a:solidFill>
              </a:rPr>
              <a:t> demográficos)</a:t>
            </a:r>
            <a:endParaRPr lang="es-ES_tradnl" sz="2400" b="1" kern="1200" dirty="0">
              <a:solidFill>
                <a:schemeClr val="tx1"/>
              </a:solidFill>
            </a:endParaRPr>
          </a:p>
        </p:txBody>
      </p:sp>
      <p:sp>
        <p:nvSpPr>
          <p:cNvPr id="23" name="Elipse 22">
            <a:extLst>
              <a:ext uri="{FF2B5EF4-FFF2-40B4-BE49-F238E27FC236}">
                <a16:creationId xmlns="" xmlns:a16="http://schemas.microsoft.com/office/drawing/2014/main" id="{28312CDB-59D3-4A3B-8F5C-B43BFC7A6EF5}"/>
              </a:ext>
            </a:extLst>
          </p:cNvPr>
          <p:cNvSpPr/>
          <p:nvPr/>
        </p:nvSpPr>
        <p:spPr>
          <a:xfrm>
            <a:off x="7107920" y="1870466"/>
            <a:ext cx="3215478" cy="2929099"/>
          </a:xfrm>
          <a:prstGeom prst="ellipse">
            <a:avLst/>
          </a:prstGeom>
          <a:blipFill rotWithShape="1">
            <a:blip r:embed="rId2"/>
            <a:stretch>
              <a:fillRect/>
            </a:stretch>
          </a:blipFill>
        </p:spPr>
        <p:style>
          <a:lnRef idx="0">
            <a:schemeClr val="lt1">
              <a:hueOff val="0"/>
              <a:satOff val="0"/>
              <a:lumOff val="0"/>
              <a:alphaOff val="0"/>
            </a:schemeClr>
          </a:lnRef>
          <a:fillRef idx="1">
            <a:scrgbClr r="0" g="0" b="0"/>
          </a:fillRef>
          <a:effectRef idx="2">
            <a:schemeClr val="accent5">
              <a:tint val="50000"/>
              <a:hueOff val="-7388970"/>
              <a:satOff val="-12997"/>
              <a:lumOff val="-1672"/>
              <a:alphaOff val="0"/>
            </a:schemeClr>
          </a:effectRef>
          <a:fontRef idx="minor">
            <a:schemeClr val="lt1">
              <a:hueOff val="0"/>
              <a:satOff val="0"/>
              <a:lumOff val="0"/>
              <a:alphaOff val="0"/>
            </a:schemeClr>
          </a:fontRef>
        </p:style>
      </p:sp>
      <p:sp>
        <p:nvSpPr>
          <p:cNvPr id="24" name="Elipse 23">
            <a:extLst>
              <a:ext uri="{FF2B5EF4-FFF2-40B4-BE49-F238E27FC236}">
                <a16:creationId xmlns="" xmlns:a16="http://schemas.microsoft.com/office/drawing/2014/main" id="{3E484658-A056-4E3B-9869-B79263997A84}"/>
              </a:ext>
            </a:extLst>
          </p:cNvPr>
          <p:cNvSpPr/>
          <p:nvPr/>
        </p:nvSpPr>
        <p:spPr>
          <a:xfrm>
            <a:off x="617308" y="3653249"/>
            <a:ext cx="2396042" cy="2292631"/>
          </a:xfrm>
          <a:prstGeom prst="ellipse">
            <a:avLst/>
          </a:prstGeom>
          <a:blipFill rotWithShape="1">
            <a:blip r:embed="rId3"/>
            <a:stretch>
              <a:fillRect/>
            </a:stretch>
          </a:blipFill>
        </p:spPr>
        <p:style>
          <a:lnRef idx="0">
            <a:schemeClr val="lt1">
              <a:hueOff val="0"/>
              <a:satOff val="0"/>
              <a:lumOff val="0"/>
              <a:alphaOff val="0"/>
            </a:schemeClr>
          </a:lnRef>
          <a:fillRef idx="1">
            <a:scrgbClr r="0" g="0" b="0"/>
          </a:fillRef>
          <a:effectRef idx="2">
            <a:schemeClr val="accent5">
              <a:tint val="50000"/>
              <a:hueOff val="0"/>
              <a:satOff val="0"/>
              <a:lumOff val="0"/>
              <a:alphaOff val="0"/>
            </a:schemeClr>
          </a:effectRef>
          <a:fontRef idx="minor">
            <a:schemeClr val="lt1">
              <a:hueOff val="0"/>
              <a:satOff val="0"/>
              <a:lumOff val="0"/>
              <a:alphaOff val="0"/>
            </a:schemeClr>
          </a:fontRef>
        </p:style>
      </p:sp>
      <p:pic>
        <p:nvPicPr>
          <p:cNvPr id="25" name="Imagen 24">
            <a:extLst>
              <a:ext uri="{FF2B5EF4-FFF2-40B4-BE49-F238E27FC236}">
                <a16:creationId xmlns="" xmlns:a16="http://schemas.microsoft.com/office/drawing/2014/main" id="{5D20DFB3-B2F8-4249-8C33-C053EB8787F3}"/>
              </a:ext>
            </a:extLst>
          </p:cNvPr>
          <p:cNvPicPr>
            <a:picLocks noChangeAspect="1"/>
          </p:cNvPicPr>
          <p:nvPr/>
        </p:nvPicPr>
        <p:blipFill>
          <a:blip r:embed="rId4"/>
          <a:stretch>
            <a:fillRect/>
          </a:stretch>
        </p:blipFill>
        <p:spPr>
          <a:xfrm>
            <a:off x="9544049" y="209734"/>
            <a:ext cx="2333397" cy="2005564"/>
          </a:xfrm>
          <a:prstGeom prst="rect">
            <a:avLst/>
          </a:prstGeom>
        </p:spPr>
      </p:pic>
    </p:spTree>
    <p:extLst>
      <p:ext uri="{BB962C8B-B14F-4D97-AF65-F5344CB8AC3E}">
        <p14:creationId xmlns:p14="http://schemas.microsoft.com/office/powerpoint/2010/main" val="71490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 xmlns:a16="http://schemas.microsoft.com/office/drawing/2014/main" id="{D960BDB6-5E9E-4819-B223-2AF47AC78A26}"/>
              </a:ext>
            </a:extLst>
          </p:cNvPr>
          <p:cNvPicPr>
            <a:picLocks noChangeAspect="1"/>
          </p:cNvPicPr>
          <p:nvPr/>
        </p:nvPicPr>
        <p:blipFill>
          <a:blip r:embed="rId3"/>
          <a:stretch>
            <a:fillRect/>
          </a:stretch>
        </p:blipFill>
        <p:spPr>
          <a:xfrm>
            <a:off x="9775139" y="73245"/>
            <a:ext cx="2333397" cy="2005564"/>
          </a:xfrm>
          <a:prstGeom prst="rect">
            <a:avLst/>
          </a:prstGeom>
        </p:spPr>
      </p:pic>
      <p:graphicFrame>
        <p:nvGraphicFramePr>
          <p:cNvPr id="4" name="Diagrama 3"/>
          <p:cNvGraphicFramePr/>
          <p:nvPr>
            <p:extLst>
              <p:ext uri="{D42A27DB-BD31-4B8C-83A1-F6EECF244321}">
                <p14:modId xmlns:p14="http://schemas.microsoft.com/office/powerpoint/2010/main" val="216083755"/>
              </p:ext>
            </p:extLst>
          </p:nvPr>
        </p:nvGraphicFramePr>
        <p:xfrm>
          <a:off x="657634" y="1201133"/>
          <a:ext cx="11787188" cy="5018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uadroTexto 9"/>
          <p:cNvSpPr txBox="1"/>
          <p:nvPr/>
        </p:nvSpPr>
        <p:spPr>
          <a:xfrm>
            <a:off x="4698744" y="1795477"/>
            <a:ext cx="1757363" cy="984885"/>
          </a:xfrm>
          <a:prstGeom prst="rect">
            <a:avLst/>
          </a:prstGeom>
          <a:noFill/>
        </p:spPr>
        <p:txBody>
          <a:bodyPr wrap="square" rtlCol="0">
            <a:spAutoFit/>
          </a:bodyPr>
          <a:lstStyle/>
          <a:p>
            <a:pPr lvl="0" algn="ctr"/>
            <a:r>
              <a:rPr lang="es-ES_tradnl" sz="2000" b="1" dirty="0">
                <a:solidFill>
                  <a:schemeClr val="bg1"/>
                </a:solidFill>
              </a:rPr>
              <a:t>Beneficios Protectores</a:t>
            </a:r>
          </a:p>
          <a:p>
            <a:endParaRPr lang="es-ES_tradnl" dirty="0"/>
          </a:p>
        </p:txBody>
      </p:sp>
      <p:sp>
        <p:nvSpPr>
          <p:cNvPr id="11" name="CuadroTexto 10"/>
          <p:cNvSpPr txBox="1"/>
          <p:nvPr/>
        </p:nvSpPr>
        <p:spPr>
          <a:xfrm>
            <a:off x="4620162" y="4898528"/>
            <a:ext cx="1914525" cy="984885"/>
          </a:xfrm>
          <a:prstGeom prst="rect">
            <a:avLst/>
          </a:prstGeom>
          <a:noFill/>
        </p:spPr>
        <p:txBody>
          <a:bodyPr wrap="square" rtlCol="0">
            <a:spAutoFit/>
          </a:bodyPr>
          <a:lstStyle/>
          <a:p>
            <a:pPr lvl="0" algn="ctr"/>
            <a:r>
              <a:rPr lang="es-ES_tradnl" sz="2000" b="1" dirty="0">
                <a:solidFill>
                  <a:schemeClr val="bg1"/>
                </a:solidFill>
              </a:rPr>
              <a:t>CE es un Factor Moldeable</a:t>
            </a:r>
          </a:p>
          <a:p>
            <a:endParaRPr lang="es-ES_tradnl" dirty="0"/>
          </a:p>
        </p:txBody>
      </p:sp>
      <p:sp>
        <p:nvSpPr>
          <p:cNvPr id="13" name="CuadroTexto 12"/>
          <p:cNvSpPr txBox="1"/>
          <p:nvPr/>
        </p:nvSpPr>
        <p:spPr>
          <a:xfrm>
            <a:off x="6443065" y="2261558"/>
            <a:ext cx="1634034" cy="830997"/>
          </a:xfrm>
          <a:prstGeom prst="rect">
            <a:avLst/>
          </a:prstGeom>
          <a:noFill/>
        </p:spPr>
        <p:txBody>
          <a:bodyPr wrap="square" rtlCol="0">
            <a:spAutoFit/>
          </a:bodyPr>
          <a:lstStyle/>
          <a:p>
            <a:pPr algn="ctr"/>
            <a:r>
              <a:rPr lang="es-ES_tradnl" sz="1600" b="1" dirty="0">
                <a:solidFill>
                  <a:schemeClr val="bg1"/>
                </a:solidFill>
              </a:rPr>
              <a:t>Evidencia Pisa Nacional (Por ej. CE Conductual)</a:t>
            </a:r>
          </a:p>
        </p:txBody>
      </p:sp>
      <p:sp>
        <p:nvSpPr>
          <p:cNvPr id="2" name="Rectángulo 1"/>
          <p:cNvSpPr/>
          <p:nvPr/>
        </p:nvSpPr>
        <p:spPr>
          <a:xfrm>
            <a:off x="637692" y="208137"/>
            <a:ext cx="11075337" cy="984885"/>
          </a:xfrm>
          <a:prstGeom prst="rect">
            <a:avLst/>
          </a:prstGeom>
          <a:solidFill>
            <a:schemeClr val="accent1">
              <a:lumMod val="40000"/>
              <a:lumOff val="60000"/>
            </a:schemeClr>
          </a:solidFill>
        </p:spPr>
        <p:txBody>
          <a:bodyPr wrap="square">
            <a:spAutoFit/>
          </a:bodyPr>
          <a:lstStyle/>
          <a:p>
            <a:pPr algn="ctr"/>
            <a:r>
              <a:rPr lang="es-ES" sz="3000" b="1" dirty="0"/>
              <a:t> </a:t>
            </a:r>
            <a:r>
              <a:rPr lang="en-US" sz="2800" b="1" dirty="0"/>
              <a:t>¿Por qué es tan importante promover el compromiso con sus estudios?</a:t>
            </a:r>
            <a:br>
              <a:rPr lang="en-US" sz="2800" b="1" dirty="0"/>
            </a:br>
            <a:endParaRPr lang="es-CL" sz="2800" dirty="0"/>
          </a:p>
        </p:txBody>
      </p:sp>
      <p:sp>
        <p:nvSpPr>
          <p:cNvPr id="12" name="Título 3"/>
          <p:cNvSpPr txBox="1">
            <a:spLocks/>
          </p:cNvSpPr>
          <p:nvPr/>
        </p:nvSpPr>
        <p:spPr>
          <a:xfrm>
            <a:off x="0" y="0"/>
            <a:ext cx="12031579"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ES_tradnl" sz="3600" b="1" i="0" u="none" strike="noStrike" kern="1200" cap="none" spc="0" normalizeH="0" baseline="0" noProof="0" dirty="0">
              <a:ln>
                <a:noFill/>
              </a:ln>
              <a:solidFill>
                <a:srgbClr val="FF9966"/>
              </a:solidFill>
              <a:effectLst/>
              <a:uLnTx/>
              <a:uFillTx/>
              <a:latin typeface="+mj-lt"/>
              <a:ea typeface="+mj-ea"/>
              <a:cs typeface="+mj-cs"/>
            </a:endParaRPr>
          </a:p>
        </p:txBody>
      </p:sp>
      <p:graphicFrame>
        <p:nvGraphicFramePr>
          <p:cNvPr id="3" name="Diagrama 2">
            <a:extLst>
              <a:ext uri="{FF2B5EF4-FFF2-40B4-BE49-F238E27FC236}">
                <a16:creationId xmlns="" xmlns:a16="http://schemas.microsoft.com/office/drawing/2014/main" id="{9C769539-93FB-434E-BAD1-7DEA26D30EC9}"/>
              </a:ext>
            </a:extLst>
          </p:cNvPr>
          <p:cNvGraphicFramePr/>
          <p:nvPr>
            <p:extLst>
              <p:ext uri="{D42A27DB-BD31-4B8C-83A1-F6EECF244321}">
                <p14:modId xmlns:p14="http://schemas.microsoft.com/office/powerpoint/2010/main" val="3925894476"/>
              </p:ext>
            </p:extLst>
          </p:nvPr>
        </p:nvGraphicFramePr>
        <p:xfrm>
          <a:off x="-582670" y="2497632"/>
          <a:ext cx="5369434" cy="40111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Pentágono 4">
            <a:extLst>
              <a:ext uri="{FF2B5EF4-FFF2-40B4-BE49-F238E27FC236}">
                <a16:creationId xmlns="" xmlns:a16="http://schemas.microsoft.com/office/drawing/2014/main" id="{AAF0010D-F28B-40DB-B4ED-822742491E9B}"/>
              </a:ext>
            </a:extLst>
          </p:cNvPr>
          <p:cNvSpPr/>
          <p:nvPr/>
        </p:nvSpPr>
        <p:spPr>
          <a:xfrm>
            <a:off x="2788217" y="2281088"/>
            <a:ext cx="1757362" cy="1545729"/>
          </a:xfrm>
          <a:prstGeom prst="pentagon">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sz="1200" dirty="0">
                <a:solidFill>
                  <a:schemeClr val="tx1"/>
                </a:solidFill>
              </a:rPr>
              <a:t>Clave para </a:t>
            </a:r>
            <a:r>
              <a:rPr lang="en-US" sz="1200" dirty="0" err="1">
                <a:solidFill>
                  <a:schemeClr val="tx1"/>
                </a:solidFill>
              </a:rPr>
              <a:t>equipar</a:t>
            </a:r>
            <a:r>
              <a:rPr lang="en-US" sz="1200" dirty="0">
                <a:solidFill>
                  <a:schemeClr val="tx1"/>
                </a:solidFill>
              </a:rPr>
              <a:t> a los </a:t>
            </a:r>
            <a:r>
              <a:rPr lang="en-US" sz="1200" dirty="0" err="1">
                <a:solidFill>
                  <a:schemeClr val="tx1"/>
                </a:solidFill>
              </a:rPr>
              <a:t>estudiantes</a:t>
            </a:r>
            <a:r>
              <a:rPr lang="en-US" sz="1200" dirty="0">
                <a:solidFill>
                  <a:schemeClr val="tx1"/>
                </a:solidFill>
              </a:rPr>
              <a:t> con </a:t>
            </a:r>
            <a:r>
              <a:rPr lang="en-US" sz="1200" dirty="0" err="1">
                <a:solidFill>
                  <a:schemeClr val="tx1"/>
                </a:solidFill>
              </a:rPr>
              <a:t>habilidades</a:t>
            </a:r>
            <a:r>
              <a:rPr lang="en-US" sz="1200" dirty="0">
                <a:solidFill>
                  <a:schemeClr val="tx1"/>
                </a:solidFill>
              </a:rPr>
              <a:t> del </a:t>
            </a:r>
            <a:r>
              <a:rPr lang="en-US" sz="1200" dirty="0" err="1">
                <a:solidFill>
                  <a:schemeClr val="tx1"/>
                </a:solidFill>
              </a:rPr>
              <a:t>siglo</a:t>
            </a:r>
            <a:r>
              <a:rPr lang="en-US" sz="1200" dirty="0">
                <a:solidFill>
                  <a:schemeClr val="tx1"/>
                </a:solidFill>
              </a:rPr>
              <a:t> 21 </a:t>
            </a:r>
            <a:endParaRPr lang="es-ES_tradnl" sz="1200" dirty="0">
              <a:solidFill>
                <a:schemeClr val="tx1"/>
              </a:solidFill>
            </a:endParaRPr>
          </a:p>
        </p:txBody>
      </p:sp>
    </p:spTree>
    <p:extLst>
      <p:ext uri="{BB962C8B-B14F-4D97-AF65-F5344CB8AC3E}">
        <p14:creationId xmlns:p14="http://schemas.microsoft.com/office/powerpoint/2010/main" val="170156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19586" y="212942"/>
            <a:ext cx="11910489" cy="1054647"/>
          </a:xfrm>
        </p:spPr>
        <p:txBody>
          <a:bodyPr>
            <a:noAutofit/>
          </a:bodyPr>
          <a:lstStyle/>
          <a:p>
            <a:r>
              <a:rPr lang="es-ES_tradnl" sz="2000" b="1" dirty="0">
                <a:latin typeface="+mn-lt"/>
              </a:rPr>
              <a:t>Plataforma de </a:t>
            </a:r>
            <a:r>
              <a:rPr lang="es-ES_tradnl" sz="2000" b="1" dirty="0" err="1">
                <a:latin typeface="+mn-lt"/>
              </a:rPr>
              <a:t>Evaluaci</a:t>
            </a:r>
            <a:r>
              <a:rPr lang="es-ES" sz="2000" b="1" dirty="0" err="1">
                <a:latin typeface="+mn-lt"/>
              </a:rPr>
              <a:t>ón</a:t>
            </a:r>
            <a:r>
              <a:rPr lang="es-ES" sz="2000" b="1" dirty="0">
                <a:latin typeface="+mn-lt"/>
              </a:rPr>
              <a:t> y Promoción del CE: Evaluación diagnóstica, seguimiento longitudinal y otros usos</a:t>
            </a:r>
            <a:endParaRPr lang="es-ES_tradnl" sz="2000" b="1" dirty="0">
              <a:latin typeface="+mn-lt"/>
            </a:endParaRPr>
          </a:p>
        </p:txBody>
      </p:sp>
      <p:pic>
        <p:nvPicPr>
          <p:cNvPr id="6" name="Picture 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5775" y="928689"/>
            <a:ext cx="9322314" cy="5929312"/>
          </a:xfrm>
          <a:prstGeom prst="rect">
            <a:avLst/>
          </a:prstGeom>
          <a:noFill/>
          <a:ln>
            <a:noFill/>
          </a:ln>
        </p:spPr>
      </p:pic>
      <p:sp>
        <p:nvSpPr>
          <p:cNvPr id="2" name="Rectángulo 1"/>
          <p:cNvSpPr/>
          <p:nvPr/>
        </p:nvSpPr>
        <p:spPr>
          <a:xfrm>
            <a:off x="10066714" y="6334780"/>
            <a:ext cx="2488276" cy="523220"/>
          </a:xfrm>
          <a:prstGeom prst="rect">
            <a:avLst/>
          </a:prstGeom>
        </p:spPr>
        <p:txBody>
          <a:bodyPr wrap="square">
            <a:spAutoFit/>
          </a:bodyPr>
          <a:lstStyle/>
          <a:p>
            <a:r>
              <a:rPr lang="es-ES" sz="1400" dirty="0">
                <a:ea typeface="Calibri" charset="0"/>
              </a:rPr>
              <a:t>*Fuente: Elaboración del equipo FONDEF ID1420078</a:t>
            </a:r>
            <a:endParaRPr lang="es-ES_tradnl" sz="1400" dirty="0"/>
          </a:p>
        </p:txBody>
      </p:sp>
      <p:sp>
        <p:nvSpPr>
          <p:cNvPr id="8" name="Rectangle 3">
            <a:extLst>
              <a:ext uri="{FF2B5EF4-FFF2-40B4-BE49-F238E27FC236}">
                <a16:creationId xmlns="" xmlns:a16="http://schemas.microsoft.com/office/drawing/2014/main" id="{B9FD6C8F-2CB1-4BFF-A0A6-3294AC18AACF}"/>
              </a:ext>
            </a:extLst>
          </p:cNvPr>
          <p:cNvSpPr txBox="1">
            <a:spLocks noChangeArrowheads="1"/>
          </p:cNvSpPr>
          <p:nvPr/>
        </p:nvSpPr>
        <p:spPr>
          <a:xfrm>
            <a:off x="9586912" y="1400175"/>
            <a:ext cx="2605087" cy="4934605"/>
          </a:xfrm>
          <a:prstGeom prst="rect">
            <a:avLst/>
          </a:prstGeom>
        </p:spPr>
        <p:style>
          <a:lnRef idx="1">
            <a:schemeClr val="accent1"/>
          </a:lnRef>
          <a:fillRef idx="2">
            <a:schemeClr val="accent1"/>
          </a:fillRef>
          <a:effectRef idx="1">
            <a:schemeClr val="accent1"/>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defRPr/>
            </a:pPr>
            <a:r>
              <a:rPr lang="es-CL" sz="2000" b="1" dirty="0">
                <a:solidFill>
                  <a:srgbClr val="003DAB"/>
                </a:solidFill>
              </a:rPr>
              <a:t>Sistema de Evaluación y Promoción de Compromiso Escolar, que es una herramienta (SAT) que permitirá detectar de forma temprana y realizar seguimiento del grado de compromiso escolar (CE) de los alumnos a lo largo de su trayectoria educativa.</a:t>
            </a:r>
          </a:p>
        </p:txBody>
      </p:sp>
      <p:sp>
        <p:nvSpPr>
          <p:cNvPr id="9" name="8 Rectángulo"/>
          <p:cNvSpPr/>
          <p:nvPr/>
        </p:nvSpPr>
        <p:spPr>
          <a:xfrm>
            <a:off x="0" y="72587"/>
            <a:ext cx="12166769" cy="590931"/>
          </a:xfrm>
          <a:prstGeom prst="rect">
            <a:avLst/>
          </a:prstGeom>
        </p:spPr>
        <p:txBody>
          <a:bodyPr wrap="square">
            <a:spAutoFit/>
          </a:bodyPr>
          <a:lstStyle/>
          <a:p>
            <a:pPr lvl="0">
              <a:lnSpc>
                <a:spcPct val="90000"/>
              </a:lnSpc>
              <a:spcBef>
                <a:spcPct val="0"/>
              </a:spcBef>
              <a:defRPr/>
            </a:pPr>
            <a:r>
              <a:rPr lang="es-ES_tradnl" sz="3600" dirty="0">
                <a:ln w="0"/>
                <a:solidFill>
                  <a:schemeClr val="accent1"/>
                </a:solidFill>
                <a:effectLst>
                  <a:outerShdw blurRad="38100" dist="25400" dir="5400000" algn="ctr" rotWithShape="0">
                    <a:srgbClr val="6E747A">
                      <a:alpha val="43000"/>
                    </a:srgbClr>
                  </a:outerShdw>
                </a:effectLst>
                <a:latin typeface="+mj-lt"/>
              </a:rPr>
              <a:t>Compromiso Escolar y </a:t>
            </a:r>
            <a:r>
              <a:rPr lang="es-ES_tradnl"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rPr>
              <a:t>Trayectoria Educativa</a:t>
            </a:r>
            <a:r>
              <a:rPr lang="es-ES_tradnl" sz="3600" dirty="0">
                <a:ln w="0"/>
                <a:solidFill>
                  <a:schemeClr val="accent1"/>
                </a:solidFill>
                <a:effectLst>
                  <a:outerShdw blurRad="38100" dist="25400" dir="5400000" algn="ctr" rotWithShape="0">
                    <a:srgbClr val="6E747A">
                      <a:alpha val="43000"/>
                    </a:srgbClr>
                  </a:outerShdw>
                </a:effectLst>
                <a:latin typeface="+mj-lt"/>
              </a:rPr>
              <a:t>: La Escuela Desafiada</a:t>
            </a:r>
          </a:p>
        </p:txBody>
      </p:sp>
    </p:spTree>
    <p:extLst>
      <p:ext uri="{BB962C8B-B14F-4D97-AF65-F5344CB8AC3E}">
        <p14:creationId xmlns:p14="http://schemas.microsoft.com/office/powerpoint/2010/main" val="1213492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253" y="514238"/>
            <a:ext cx="9438886" cy="888909"/>
          </a:xfrm>
        </p:spPr>
        <p:style>
          <a:lnRef idx="0">
            <a:schemeClr val="accent1"/>
          </a:lnRef>
          <a:fillRef idx="3">
            <a:schemeClr val="accent1"/>
          </a:fillRef>
          <a:effectRef idx="3">
            <a:schemeClr val="accent1"/>
          </a:effectRef>
          <a:fontRef idx="minor">
            <a:schemeClr val="lt1"/>
          </a:fontRef>
        </p:style>
        <p:txBody>
          <a:bodyPr>
            <a:normAutofit/>
          </a:bodyPr>
          <a:lstStyle/>
          <a:p>
            <a:pPr algn="ctr"/>
            <a:r>
              <a:rPr lang="es-ES_tradnl" sz="2800" dirty="0"/>
              <a:t>ESTRATEGIAS PARA PREVENIR EL ABANDONO ESCOLAR (Plan todos aprenden)</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2901222387"/>
              </p:ext>
            </p:extLst>
          </p:nvPr>
        </p:nvGraphicFramePr>
        <p:xfrm>
          <a:off x="1412966" y="159049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lipse 5"/>
          <p:cNvSpPr/>
          <p:nvPr/>
        </p:nvSpPr>
        <p:spPr>
          <a:xfrm>
            <a:off x="5695405" y="2104708"/>
            <a:ext cx="1881052" cy="12801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2400" dirty="0"/>
              <a:t>Piloto en </a:t>
            </a:r>
            <a:r>
              <a:rPr lang="es-ES_tradnl" sz="2400" dirty="0" smtClean="0"/>
              <a:t>EE</a:t>
            </a:r>
            <a:endParaRPr lang="es-ES_tradnl" sz="2400" dirty="0"/>
          </a:p>
        </p:txBody>
      </p:sp>
      <p:cxnSp>
        <p:nvCxnSpPr>
          <p:cNvPr id="8" name="Conector recto de flecha 7"/>
          <p:cNvCxnSpPr>
            <a:cxnSpLocks/>
          </p:cNvCxnSpPr>
          <p:nvPr/>
        </p:nvCxnSpPr>
        <p:spPr>
          <a:xfrm flipH="1">
            <a:off x="5133976" y="3410996"/>
            <a:ext cx="1206953" cy="14215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ángulo redondeado 8"/>
          <p:cNvSpPr/>
          <p:nvPr/>
        </p:nvSpPr>
        <p:spPr>
          <a:xfrm>
            <a:off x="2220959" y="5116716"/>
            <a:ext cx="2926080" cy="1149532"/>
          </a:xfrm>
          <a:prstGeom prst="round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style>
          <a:lnRef idx="1">
            <a:schemeClr val="accent1"/>
          </a:lnRef>
          <a:fillRef idx="2">
            <a:schemeClr val="accent1"/>
          </a:fillRef>
          <a:effectRef idx="1">
            <a:schemeClr val="accent1"/>
          </a:effectRef>
          <a:fontRef idx="minor">
            <a:schemeClr val="dk1"/>
          </a:fontRef>
        </p:style>
        <p:txBody>
          <a:bodyPr spcFirstLastPara="0" vert="horz" wrap="square" lIns="220472" tIns="220472" rIns="220472" bIns="220472" numCol="1" spcCol="1270" anchor="ctr" anchorCtr="0">
            <a:noAutofit/>
          </a:bodyPr>
          <a:lstStyle/>
          <a:p>
            <a:pPr algn="ctr" defTabSz="1377950">
              <a:lnSpc>
                <a:spcPct val="90000"/>
              </a:lnSpc>
              <a:spcBef>
                <a:spcPct val="0"/>
              </a:spcBef>
              <a:spcAft>
                <a:spcPct val="35000"/>
              </a:spcAft>
            </a:pPr>
            <a:r>
              <a:rPr lang="es-ES_tradnl" sz="3100">
                <a:solidFill>
                  <a:prstClr val="black"/>
                </a:solidFill>
                <a:latin typeface="Calibri"/>
              </a:rPr>
              <a:t>CURSO</a:t>
            </a:r>
            <a:endParaRPr lang="es-ES_tradnl" sz="3100" dirty="0">
              <a:solidFill>
                <a:prstClr val="black"/>
              </a:solidFill>
              <a:latin typeface="Calibri"/>
            </a:endParaRPr>
          </a:p>
        </p:txBody>
      </p:sp>
      <p:cxnSp>
        <p:nvCxnSpPr>
          <p:cNvPr id="11" name="Conector recto de flecha 10"/>
          <p:cNvCxnSpPr>
            <a:cxnSpLocks/>
          </p:cNvCxnSpPr>
          <p:nvPr/>
        </p:nvCxnSpPr>
        <p:spPr>
          <a:xfrm>
            <a:off x="7058025" y="3384868"/>
            <a:ext cx="1494881" cy="14891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ángulo redondeado 11"/>
          <p:cNvSpPr/>
          <p:nvPr/>
        </p:nvSpPr>
        <p:spPr>
          <a:xfrm>
            <a:off x="8265523" y="5165827"/>
            <a:ext cx="2926080" cy="1149532"/>
          </a:xfrm>
          <a:prstGeom prst="round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style>
          <a:lnRef idx="1">
            <a:schemeClr val="accent1"/>
          </a:lnRef>
          <a:fillRef idx="2">
            <a:schemeClr val="accent1"/>
          </a:fillRef>
          <a:effectRef idx="1">
            <a:schemeClr val="accent1"/>
          </a:effectRef>
          <a:fontRef idx="minor">
            <a:schemeClr val="dk1"/>
          </a:fontRef>
        </p:style>
        <p:txBody>
          <a:bodyPr spcFirstLastPara="0" vert="horz" wrap="square" lIns="220472" tIns="220472" rIns="220472" bIns="220472" numCol="1" spcCol="1270" anchor="ctr" anchorCtr="0">
            <a:noAutofit/>
          </a:bodyPr>
          <a:lstStyle/>
          <a:p>
            <a:pPr algn="ctr" defTabSz="1377950">
              <a:lnSpc>
                <a:spcPct val="90000"/>
              </a:lnSpc>
              <a:spcBef>
                <a:spcPct val="0"/>
              </a:spcBef>
              <a:spcAft>
                <a:spcPct val="35000"/>
              </a:spcAft>
            </a:pPr>
            <a:r>
              <a:rPr lang="es-ES_tradnl" sz="3100" dirty="0">
                <a:solidFill>
                  <a:prstClr val="black"/>
                </a:solidFill>
                <a:latin typeface="Calibri"/>
              </a:rPr>
              <a:t>ESTUDIANTE</a:t>
            </a:r>
          </a:p>
        </p:txBody>
      </p:sp>
      <p:sp>
        <p:nvSpPr>
          <p:cNvPr id="13" name="Flecha derecha 12"/>
          <p:cNvSpPr/>
          <p:nvPr/>
        </p:nvSpPr>
        <p:spPr>
          <a:xfrm rot="5400000">
            <a:off x="9393918" y="2885171"/>
            <a:ext cx="3141435" cy="1028700"/>
          </a:xfrm>
          <a:prstGeom prst="rightArrow">
            <a:avLst/>
          </a:prstGeom>
        </p:spPr>
        <p:style>
          <a:lnRef idx="0">
            <a:schemeClr val="accent6"/>
          </a:lnRef>
          <a:fillRef idx="3">
            <a:schemeClr val="accent6"/>
          </a:fillRef>
          <a:effectRef idx="3">
            <a:schemeClr val="accent6"/>
          </a:effectRef>
          <a:fontRef idx="minor">
            <a:schemeClr val="lt1"/>
          </a:fontRef>
        </p:style>
        <p:txBody>
          <a:bodyPr vert="wordArtVert" rtlCol="0" anchor="ctr"/>
          <a:lstStyle/>
          <a:p>
            <a:pPr algn="ctr"/>
            <a:r>
              <a:rPr lang="es-ES_tradnl" dirty="0">
                <a:solidFill>
                  <a:schemeClr val="tx1"/>
                </a:solidFill>
              </a:rPr>
              <a:t>TUTORIAS</a:t>
            </a:r>
          </a:p>
        </p:txBody>
      </p:sp>
      <p:pic>
        <p:nvPicPr>
          <p:cNvPr id="14" name="Imagen 13">
            <a:extLst>
              <a:ext uri="{FF2B5EF4-FFF2-40B4-BE49-F238E27FC236}">
                <a16:creationId xmlns="" xmlns:a16="http://schemas.microsoft.com/office/drawing/2014/main" id="{A202A174-8363-4FB1-9EF8-EBD05D03E0D5}"/>
              </a:ext>
            </a:extLst>
          </p:cNvPr>
          <p:cNvPicPr>
            <a:picLocks noChangeAspect="1"/>
          </p:cNvPicPr>
          <p:nvPr/>
        </p:nvPicPr>
        <p:blipFill>
          <a:blip r:embed="rId7"/>
          <a:stretch>
            <a:fillRect/>
          </a:stretch>
        </p:blipFill>
        <p:spPr>
          <a:xfrm>
            <a:off x="9775139" y="73245"/>
            <a:ext cx="2333397" cy="2005564"/>
          </a:xfrm>
          <a:prstGeom prst="rect">
            <a:avLst/>
          </a:prstGeom>
        </p:spPr>
      </p:pic>
    </p:spTree>
    <p:extLst>
      <p:ext uri="{BB962C8B-B14F-4D97-AF65-F5344CB8AC3E}">
        <p14:creationId xmlns:p14="http://schemas.microsoft.com/office/powerpoint/2010/main" val="1966158304"/>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TotalTime>
  <Words>1611</Words>
  <Application>Microsoft Office PowerPoint</Application>
  <PresentationFormat>Personalizado</PresentationFormat>
  <Paragraphs>222</Paragraphs>
  <Slides>24</Slides>
  <Notes>5</Notes>
  <HiddenSlides>0</HiddenSlides>
  <MMClips>0</MMClips>
  <ScaleCrop>false</ScaleCrop>
  <HeadingPairs>
    <vt:vector size="4" baseType="variant">
      <vt:variant>
        <vt:lpstr>Tema</vt:lpstr>
      </vt:variant>
      <vt:variant>
        <vt:i4>1</vt:i4>
      </vt:variant>
      <vt:variant>
        <vt:lpstr>Títulos de diapositiva</vt:lpstr>
      </vt:variant>
      <vt:variant>
        <vt:i4>24</vt:i4>
      </vt:variant>
    </vt:vector>
  </HeadingPairs>
  <TitlesOfParts>
    <vt:vector size="25" baseType="lpstr">
      <vt:lpstr>Office Theme</vt:lpstr>
      <vt:lpstr>Presentación de PowerPoint</vt:lpstr>
      <vt:lpstr>Proyectos activos acerca del compromiso escolar</vt:lpstr>
      <vt:lpstr>Presentación de PowerPoint</vt:lpstr>
      <vt:lpstr>Presentación de PowerPoint</vt:lpstr>
      <vt:lpstr>Presentación de PowerPoint</vt:lpstr>
      <vt:lpstr>¿Por qué tantos estudiantes han perdido  el compromiso con sus estudios?</vt:lpstr>
      <vt:lpstr>Presentación de PowerPoint</vt:lpstr>
      <vt:lpstr>Plataforma de Evaluación y Promoción del CE: Evaluación diagnóstica, seguimiento longitudinal y otros usos</vt:lpstr>
      <vt:lpstr>ESTRATEGIAS PARA PREVENIR EL ABANDONO ESCOLAR (Plan todos aprenden)</vt:lpstr>
      <vt:lpstr>Estrategias genéricas: ¿Qué funciona de acuerdo a la literatura científica?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Belén Sotomayor Barros</dc:creator>
  <cp:lastModifiedBy>Usuario de Windows</cp:lastModifiedBy>
  <cp:revision>8</cp:revision>
  <dcterms:created xsi:type="dcterms:W3CDTF">2019-05-14T20:07:23Z</dcterms:created>
  <dcterms:modified xsi:type="dcterms:W3CDTF">2019-05-17T19:21:36Z</dcterms:modified>
</cp:coreProperties>
</file>